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C5C"/>
    <a:srgbClr val="1526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7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391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73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996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83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19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930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128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855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295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990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65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030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EF888-04D7-4068-BBA3-DA886F7884B4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9F539E-4B25-4D43-9091-38F750CD7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71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://stafford.ext.vt.edu/" TargetMode="External"/><Relationship Id="rId11" Type="http://schemas.openxmlformats.org/officeDocument/2006/relationships/hyperlink" Target="https://events.timely.fun/4r9qmhq7/month?categories=677583217" TargetMode="External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openxmlformats.org/officeDocument/2006/relationships/image" Target="../media/image1.jpe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884780" y="3866845"/>
            <a:ext cx="15541961" cy="7772400"/>
          </a:xfrm>
          <a:prstGeom prst="rect">
            <a:avLst/>
          </a:prstGeom>
        </p:spPr>
      </p:pic>
      <p:pic>
        <p:nvPicPr>
          <p:cNvPr id="3" name="Snowman-mov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out="25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7942" y="886574"/>
            <a:ext cx="4681069" cy="2633102"/>
          </a:xfrm>
          <a:prstGeom prst="rect">
            <a:avLst/>
          </a:prstGeom>
          <a:ln w="19050">
            <a:solidFill>
              <a:srgbClr val="15263B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-143436" y="140373"/>
            <a:ext cx="7772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smtClean="0">
                <a:solidFill>
                  <a:srgbClr val="15263B"/>
                </a:solidFill>
                <a:latin typeface="Footlight MT Light" panose="0204060206030A020304" pitchFamily="18" charset="0"/>
              </a:rPr>
              <a:t>Baby, It's Cold Outside!</a:t>
            </a:r>
            <a:endParaRPr lang="en-US" sz="3600">
              <a:solidFill>
                <a:srgbClr val="15263B"/>
              </a:solidFill>
              <a:latin typeface="Footlight MT Light" panose="0204060206030A020304" pitchFamily="18" charset="0"/>
            </a:endParaRPr>
          </a:p>
        </p:txBody>
      </p:sp>
      <p:sp>
        <p:nvSpPr>
          <p:cNvPr id="5" name="Cloud Callout 4"/>
          <p:cNvSpPr/>
          <p:nvPr/>
        </p:nvSpPr>
        <p:spPr>
          <a:xfrm rot="18900000" flipV="1">
            <a:off x="4789288" y="730428"/>
            <a:ext cx="2562891" cy="2795373"/>
          </a:xfrm>
          <a:custGeom>
            <a:avLst/>
            <a:gdLst>
              <a:gd name="connsiteX0" fmla="*/ 3900 w 43200"/>
              <a:gd name="connsiteY0" fmla="*/ 14370 h 43200"/>
              <a:gd name="connsiteX1" fmla="*/ 5623 w 43200"/>
              <a:gd name="connsiteY1" fmla="*/ 6907 h 43200"/>
              <a:gd name="connsiteX2" fmla="*/ 14005 w 43200"/>
              <a:gd name="connsiteY2" fmla="*/ 5202 h 43200"/>
              <a:gd name="connsiteX3" fmla="*/ 22456 w 43200"/>
              <a:gd name="connsiteY3" fmla="*/ 3432 h 43200"/>
              <a:gd name="connsiteX4" fmla="*/ 25749 w 43200"/>
              <a:gd name="connsiteY4" fmla="*/ 200 h 43200"/>
              <a:gd name="connsiteX5" fmla="*/ 29833 w 43200"/>
              <a:gd name="connsiteY5" fmla="*/ 2481 h 43200"/>
              <a:gd name="connsiteX6" fmla="*/ 35463 w 43200"/>
              <a:gd name="connsiteY6" fmla="*/ 690 h 43200"/>
              <a:gd name="connsiteX7" fmla="*/ 38318 w 43200"/>
              <a:gd name="connsiteY7" fmla="*/ 5576 h 43200"/>
              <a:gd name="connsiteX8" fmla="*/ 41982 w 43200"/>
              <a:gd name="connsiteY8" fmla="*/ 10318 h 43200"/>
              <a:gd name="connsiteX9" fmla="*/ 41818 w 43200"/>
              <a:gd name="connsiteY9" fmla="*/ 15460 h 43200"/>
              <a:gd name="connsiteX10" fmla="*/ 43016 w 43200"/>
              <a:gd name="connsiteY10" fmla="*/ 23322 h 43200"/>
              <a:gd name="connsiteX11" fmla="*/ 37404 w 43200"/>
              <a:gd name="connsiteY11" fmla="*/ 30204 h 43200"/>
              <a:gd name="connsiteX12" fmla="*/ 35395 w 43200"/>
              <a:gd name="connsiteY12" fmla="*/ 36101 h 43200"/>
              <a:gd name="connsiteX13" fmla="*/ 28555 w 43200"/>
              <a:gd name="connsiteY13" fmla="*/ 36815 h 43200"/>
              <a:gd name="connsiteX14" fmla="*/ 23667 w 43200"/>
              <a:gd name="connsiteY14" fmla="*/ 43106 h 43200"/>
              <a:gd name="connsiteX15" fmla="*/ 16480 w 43200"/>
              <a:gd name="connsiteY15" fmla="*/ 39266 h 43200"/>
              <a:gd name="connsiteX16" fmla="*/ 5804 w 43200"/>
              <a:gd name="connsiteY16" fmla="*/ 35472 h 43200"/>
              <a:gd name="connsiteX17" fmla="*/ 1110 w 43200"/>
              <a:gd name="connsiteY17" fmla="*/ 31250 h 43200"/>
              <a:gd name="connsiteX18" fmla="*/ 2113 w 43200"/>
              <a:gd name="connsiteY18" fmla="*/ 25551 h 43200"/>
              <a:gd name="connsiteX19" fmla="*/ -5 w 43200"/>
              <a:gd name="connsiteY19" fmla="*/ 19704 h 43200"/>
              <a:gd name="connsiteX20" fmla="*/ 3863 w 43200"/>
              <a:gd name="connsiteY20" fmla="*/ 14507 h 43200"/>
              <a:gd name="connsiteX21" fmla="*/ 3900 w 43200"/>
              <a:gd name="connsiteY21" fmla="*/ 14370 h 43200"/>
              <a:gd name="connsiteX0" fmla="*/ 879897 w 2785122"/>
              <a:gd name="connsiteY0" fmla="*/ 2736200 h 2432178"/>
              <a:gd name="connsiteX1" fmla="*/ 812336 w 2785122"/>
              <a:gd name="connsiteY1" fmla="*/ 2803761 h 2432178"/>
              <a:gd name="connsiteX2" fmla="*/ 744775 w 2785122"/>
              <a:gd name="connsiteY2" fmla="*/ 2736200 h 2432178"/>
              <a:gd name="connsiteX3" fmla="*/ 812336 w 2785122"/>
              <a:gd name="connsiteY3" fmla="*/ 2668639 h 2432178"/>
              <a:gd name="connsiteX4" fmla="*/ 879897 w 2785122"/>
              <a:gd name="connsiteY4" fmla="*/ 2736200 h 2432178"/>
              <a:gd name="connsiteX0" fmla="*/ 978017 w 2785122"/>
              <a:gd name="connsiteY0" fmla="*/ 2656137 h 2432178"/>
              <a:gd name="connsiteX1" fmla="*/ 842896 w 2785122"/>
              <a:gd name="connsiteY1" fmla="*/ 2791258 h 2432178"/>
              <a:gd name="connsiteX2" fmla="*/ 707775 w 2785122"/>
              <a:gd name="connsiteY2" fmla="*/ 2656137 h 2432178"/>
              <a:gd name="connsiteX3" fmla="*/ 842896 w 2785122"/>
              <a:gd name="connsiteY3" fmla="*/ 2521016 h 2432178"/>
              <a:gd name="connsiteX4" fmla="*/ 978017 w 2785122"/>
              <a:gd name="connsiteY4" fmla="*/ 2656137 h 2432178"/>
              <a:gd name="connsiteX0" fmla="*/ 1124323 w 2785122"/>
              <a:gd name="connsiteY0" fmla="*/ 2449837 h 2432178"/>
              <a:gd name="connsiteX1" fmla="*/ 921641 w 2785122"/>
              <a:gd name="connsiteY1" fmla="*/ 2652519 h 2432178"/>
              <a:gd name="connsiteX2" fmla="*/ 718959 w 2785122"/>
              <a:gd name="connsiteY2" fmla="*/ 2449837 h 2432178"/>
              <a:gd name="connsiteX3" fmla="*/ 921641 w 2785122"/>
              <a:gd name="connsiteY3" fmla="*/ 2247155 h 2432178"/>
              <a:gd name="connsiteX4" fmla="*/ 1124323 w 2785122"/>
              <a:gd name="connsiteY4" fmla="*/ 2449837 h 2432178"/>
              <a:gd name="connsiteX0" fmla="*/ 4693 w 43200"/>
              <a:gd name="connsiteY0" fmla="*/ 26177 h 43200"/>
              <a:gd name="connsiteX1" fmla="*/ 2160 w 43200"/>
              <a:gd name="connsiteY1" fmla="*/ 25380 h 43200"/>
              <a:gd name="connsiteX2" fmla="*/ 6928 w 43200"/>
              <a:gd name="connsiteY2" fmla="*/ 34899 h 43200"/>
              <a:gd name="connsiteX3" fmla="*/ 5820 w 43200"/>
              <a:gd name="connsiteY3" fmla="*/ 35280 h 43200"/>
              <a:gd name="connsiteX4" fmla="*/ 16478 w 43200"/>
              <a:gd name="connsiteY4" fmla="*/ 39090 h 43200"/>
              <a:gd name="connsiteX5" fmla="*/ 15810 w 43200"/>
              <a:gd name="connsiteY5" fmla="*/ 37350 h 43200"/>
              <a:gd name="connsiteX6" fmla="*/ 28827 w 43200"/>
              <a:gd name="connsiteY6" fmla="*/ 34751 h 43200"/>
              <a:gd name="connsiteX7" fmla="*/ 28560 w 43200"/>
              <a:gd name="connsiteY7" fmla="*/ 36660 h 43200"/>
              <a:gd name="connsiteX8" fmla="*/ 34129 w 43200"/>
              <a:gd name="connsiteY8" fmla="*/ 22954 h 43200"/>
              <a:gd name="connsiteX9" fmla="*/ 37380 w 43200"/>
              <a:gd name="connsiteY9" fmla="*/ 30090 h 43200"/>
              <a:gd name="connsiteX10" fmla="*/ 41798 w 43200"/>
              <a:gd name="connsiteY10" fmla="*/ 15354 h 43200"/>
              <a:gd name="connsiteX11" fmla="*/ 40350 w 43200"/>
              <a:gd name="connsiteY11" fmla="*/ 18030 h 43200"/>
              <a:gd name="connsiteX12" fmla="*/ 38324 w 43200"/>
              <a:gd name="connsiteY12" fmla="*/ 5426 h 43200"/>
              <a:gd name="connsiteX13" fmla="*/ 38400 w 43200"/>
              <a:gd name="connsiteY13" fmla="*/ 6690 h 43200"/>
              <a:gd name="connsiteX14" fmla="*/ 29078 w 43200"/>
              <a:gd name="connsiteY14" fmla="*/ 3952 h 43200"/>
              <a:gd name="connsiteX15" fmla="*/ 29820 w 43200"/>
              <a:gd name="connsiteY15" fmla="*/ 2340 h 43200"/>
              <a:gd name="connsiteX16" fmla="*/ 22141 w 43200"/>
              <a:gd name="connsiteY16" fmla="*/ 4720 h 43200"/>
              <a:gd name="connsiteX17" fmla="*/ 22500 w 43200"/>
              <a:gd name="connsiteY17" fmla="*/ 3330 h 43200"/>
              <a:gd name="connsiteX18" fmla="*/ 14000 w 43200"/>
              <a:gd name="connsiteY18" fmla="*/ 5192 h 43200"/>
              <a:gd name="connsiteX19" fmla="*/ 15300 w 43200"/>
              <a:gd name="connsiteY19" fmla="*/ 6540 h 43200"/>
              <a:gd name="connsiteX20" fmla="*/ 4127 w 43200"/>
              <a:gd name="connsiteY20" fmla="*/ 15789 h 43200"/>
              <a:gd name="connsiteX21" fmla="*/ 3900 w 43200"/>
              <a:gd name="connsiteY21" fmla="*/ 14370 h 43200"/>
              <a:gd name="connsiteX0" fmla="*/ 3936 w 43256"/>
              <a:gd name="connsiteY0" fmla="*/ 14229 h 49659"/>
              <a:gd name="connsiteX1" fmla="*/ 5659 w 43256"/>
              <a:gd name="connsiteY1" fmla="*/ 6766 h 49659"/>
              <a:gd name="connsiteX2" fmla="*/ 14041 w 43256"/>
              <a:gd name="connsiteY2" fmla="*/ 5061 h 49659"/>
              <a:gd name="connsiteX3" fmla="*/ 22492 w 43256"/>
              <a:gd name="connsiteY3" fmla="*/ 3291 h 49659"/>
              <a:gd name="connsiteX4" fmla="*/ 25785 w 43256"/>
              <a:gd name="connsiteY4" fmla="*/ 59 h 49659"/>
              <a:gd name="connsiteX5" fmla="*/ 29869 w 43256"/>
              <a:gd name="connsiteY5" fmla="*/ 2340 h 49659"/>
              <a:gd name="connsiteX6" fmla="*/ 35499 w 43256"/>
              <a:gd name="connsiteY6" fmla="*/ 549 h 49659"/>
              <a:gd name="connsiteX7" fmla="*/ 38354 w 43256"/>
              <a:gd name="connsiteY7" fmla="*/ 5435 h 49659"/>
              <a:gd name="connsiteX8" fmla="*/ 42018 w 43256"/>
              <a:gd name="connsiteY8" fmla="*/ 10177 h 49659"/>
              <a:gd name="connsiteX9" fmla="*/ 41854 w 43256"/>
              <a:gd name="connsiteY9" fmla="*/ 15319 h 49659"/>
              <a:gd name="connsiteX10" fmla="*/ 43052 w 43256"/>
              <a:gd name="connsiteY10" fmla="*/ 23181 h 49659"/>
              <a:gd name="connsiteX11" fmla="*/ 37440 w 43256"/>
              <a:gd name="connsiteY11" fmla="*/ 30063 h 49659"/>
              <a:gd name="connsiteX12" fmla="*/ 35431 w 43256"/>
              <a:gd name="connsiteY12" fmla="*/ 35960 h 49659"/>
              <a:gd name="connsiteX13" fmla="*/ 28591 w 43256"/>
              <a:gd name="connsiteY13" fmla="*/ 36674 h 49659"/>
              <a:gd name="connsiteX14" fmla="*/ 23703 w 43256"/>
              <a:gd name="connsiteY14" fmla="*/ 42965 h 49659"/>
              <a:gd name="connsiteX15" fmla="*/ 16516 w 43256"/>
              <a:gd name="connsiteY15" fmla="*/ 39125 h 49659"/>
              <a:gd name="connsiteX16" fmla="*/ 5840 w 43256"/>
              <a:gd name="connsiteY16" fmla="*/ 35331 h 49659"/>
              <a:gd name="connsiteX17" fmla="*/ 1146 w 43256"/>
              <a:gd name="connsiteY17" fmla="*/ 31109 h 49659"/>
              <a:gd name="connsiteX18" fmla="*/ 2149 w 43256"/>
              <a:gd name="connsiteY18" fmla="*/ 25410 h 49659"/>
              <a:gd name="connsiteX19" fmla="*/ 31 w 43256"/>
              <a:gd name="connsiteY19" fmla="*/ 19563 h 49659"/>
              <a:gd name="connsiteX20" fmla="*/ 3899 w 43256"/>
              <a:gd name="connsiteY20" fmla="*/ 14366 h 49659"/>
              <a:gd name="connsiteX21" fmla="*/ 3936 w 43256"/>
              <a:gd name="connsiteY21" fmla="*/ 14229 h 49659"/>
              <a:gd name="connsiteX0" fmla="*/ 882218 w 2788732"/>
              <a:gd name="connsiteY0" fmla="*/ 2728262 h 2795823"/>
              <a:gd name="connsiteX1" fmla="*/ 814657 w 2788732"/>
              <a:gd name="connsiteY1" fmla="*/ 2795823 h 2795823"/>
              <a:gd name="connsiteX2" fmla="*/ 747096 w 2788732"/>
              <a:gd name="connsiteY2" fmla="*/ 2728262 h 2795823"/>
              <a:gd name="connsiteX3" fmla="*/ 814657 w 2788732"/>
              <a:gd name="connsiteY3" fmla="*/ 2660701 h 2795823"/>
              <a:gd name="connsiteX4" fmla="*/ 882218 w 2788732"/>
              <a:gd name="connsiteY4" fmla="*/ 2728262 h 2795823"/>
              <a:gd name="connsiteX0" fmla="*/ 980338 w 2788732"/>
              <a:gd name="connsiteY0" fmla="*/ 2648199 h 2795823"/>
              <a:gd name="connsiteX1" fmla="*/ 845217 w 2788732"/>
              <a:gd name="connsiteY1" fmla="*/ 2783320 h 2795823"/>
              <a:gd name="connsiteX2" fmla="*/ 710096 w 2788732"/>
              <a:gd name="connsiteY2" fmla="*/ 2648199 h 2795823"/>
              <a:gd name="connsiteX3" fmla="*/ 845217 w 2788732"/>
              <a:gd name="connsiteY3" fmla="*/ 2513078 h 2795823"/>
              <a:gd name="connsiteX4" fmla="*/ 980338 w 2788732"/>
              <a:gd name="connsiteY4" fmla="*/ 2648199 h 2795823"/>
              <a:gd name="connsiteX0" fmla="*/ 1126644 w 2788732"/>
              <a:gd name="connsiteY0" fmla="*/ 2441899 h 2795823"/>
              <a:gd name="connsiteX1" fmla="*/ 923962 w 2788732"/>
              <a:gd name="connsiteY1" fmla="*/ 2644581 h 2795823"/>
              <a:gd name="connsiteX2" fmla="*/ 721280 w 2788732"/>
              <a:gd name="connsiteY2" fmla="*/ 2441899 h 2795823"/>
              <a:gd name="connsiteX3" fmla="*/ 923962 w 2788732"/>
              <a:gd name="connsiteY3" fmla="*/ 2239217 h 2795823"/>
              <a:gd name="connsiteX4" fmla="*/ 1126644 w 2788732"/>
              <a:gd name="connsiteY4" fmla="*/ 2441899 h 2795823"/>
              <a:gd name="connsiteX0" fmla="*/ 4729 w 43256"/>
              <a:gd name="connsiteY0" fmla="*/ 26036 h 49659"/>
              <a:gd name="connsiteX1" fmla="*/ 2196 w 43256"/>
              <a:gd name="connsiteY1" fmla="*/ 25239 h 49659"/>
              <a:gd name="connsiteX2" fmla="*/ 6964 w 43256"/>
              <a:gd name="connsiteY2" fmla="*/ 34758 h 49659"/>
              <a:gd name="connsiteX3" fmla="*/ 5856 w 43256"/>
              <a:gd name="connsiteY3" fmla="*/ 35139 h 49659"/>
              <a:gd name="connsiteX4" fmla="*/ 16514 w 43256"/>
              <a:gd name="connsiteY4" fmla="*/ 38949 h 49659"/>
              <a:gd name="connsiteX5" fmla="*/ 15846 w 43256"/>
              <a:gd name="connsiteY5" fmla="*/ 37209 h 49659"/>
              <a:gd name="connsiteX6" fmla="*/ 28863 w 43256"/>
              <a:gd name="connsiteY6" fmla="*/ 34610 h 49659"/>
              <a:gd name="connsiteX7" fmla="*/ 28596 w 43256"/>
              <a:gd name="connsiteY7" fmla="*/ 36519 h 49659"/>
              <a:gd name="connsiteX8" fmla="*/ 34165 w 43256"/>
              <a:gd name="connsiteY8" fmla="*/ 22813 h 49659"/>
              <a:gd name="connsiteX9" fmla="*/ 37416 w 43256"/>
              <a:gd name="connsiteY9" fmla="*/ 29949 h 49659"/>
              <a:gd name="connsiteX10" fmla="*/ 41834 w 43256"/>
              <a:gd name="connsiteY10" fmla="*/ 15213 h 49659"/>
              <a:gd name="connsiteX11" fmla="*/ 40386 w 43256"/>
              <a:gd name="connsiteY11" fmla="*/ 17889 h 49659"/>
              <a:gd name="connsiteX12" fmla="*/ 38360 w 43256"/>
              <a:gd name="connsiteY12" fmla="*/ 5285 h 49659"/>
              <a:gd name="connsiteX13" fmla="*/ 38436 w 43256"/>
              <a:gd name="connsiteY13" fmla="*/ 6549 h 49659"/>
              <a:gd name="connsiteX14" fmla="*/ 29114 w 43256"/>
              <a:gd name="connsiteY14" fmla="*/ 3811 h 49659"/>
              <a:gd name="connsiteX15" fmla="*/ 29856 w 43256"/>
              <a:gd name="connsiteY15" fmla="*/ 2199 h 49659"/>
              <a:gd name="connsiteX16" fmla="*/ 22177 w 43256"/>
              <a:gd name="connsiteY16" fmla="*/ 4579 h 49659"/>
              <a:gd name="connsiteX17" fmla="*/ 22536 w 43256"/>
              <a:gd name="connsiteY17" fmla="*/ 3189 h 49659"/>
              <a:gd name="connsiteX18" fmla="*/ 14036 w 43256"/>
              <a:gd name="connsiteY18" fmla="*/ 5051 h 49659"/>
              <a:gd name="connsiteX19" fmla="*/ 17991 w 43256"/>
              <a:gd name="connsiteY19" fmla="*/ 11240 h 49659"/>
              <a:gd name="connsiteX20" fmla="*/ 4163 w 43256"/>
              <a:gd name="connsiteY20" fmla="*/ 15648 h 49659"/>
              <a:gd name="connsiteX21" fmla="*/ 3936 w 43256"/>
              <a:gd name="connsiteY21" fmla="*/ 14229 h 49659"/>
              <a:gd name="connsiteX0" fmla="*/ 3936 w 43256"/>
              <a:gd name="connsiteY0" fmla="*/ 14229 h 49659"/>
              <a:gd name="connsiteX1" fmla="*/ 5659 w 43256"/>
              <a:gd name="connsiteY1" fmla="*/ 6766 h 49659"/>
              <a:gd name="connsiteX2" fmla="*/ 14041 w 43256"/>
              <a:gd name="connsiteY2" fmla="*/ 5061 h 49659"/>
              <a:gd name="connsiteX3" fmla="*/ 22492 w 43256"/>
              <a:gd name="connsiteY3" fmla="*/ 3291 h 49659"/>
              <a:gd name="connsiteX4" fmla="*/ 25785 w 43256"/>
              <a:gd name="connsiteY4" fmla="*/ 59 h 49659"/>
              <a:gd name="connsiteX5" fmla="*/ 29869 w 43256"/>
              <a:gd name="connsiteY5" fmla="*/ 2340 h 49659"/>
              <a:gd name="connsiteX6" fmla="*/ 35499 w 43256"/>
              <a:gd name="connsiteY6" fmla="*/ 549 h 49659"/>
              <a:gd name="connsiteX7" fmla="*/ 38354 w 43256"/>
              <a:gd name="connsiteY7" fmla="*/ 5435 h 49659"/>
              <a:gd name="connsiteX8" fmla="*/ 42018 w 43256"/>
              <a:gd name="connsiteY8" fmla="*/ 10177 h 49659"/>
              <a:gd name="connsiteX9" fmla="*/ 41854 w 43256"/>
              <a:gd name="connsiteY9" fmla="*/ 15319 h 49659"/>
              <a:gd name="connsiteX10" fmla="*/ 43052 w 43256"/>
              <a:gd name="connsiteY10" fmla="*/ 23181 h 49659"/>
              <a:gd name="connsiteX11" fmla="*/ 37440 w 43256"/>
              <a:gd name="connsiteY11" fmla="*/ 30063 h 49659"/>
              <a:gd name="connsiteX12" fmla="*/ 35431 w 43256"/>
              <a:gd name="connsiteY12" fmla="*/ 35960 h 49659"/>
              <a:gd name="connsiteX13" fmla="*/ 28591 w 43256"/>
              <a:gd name="connsiteY13" fmla="*/ 36674 h 49659"/>
              <a:gd name="connsiteX14" fmla="*/ 23703 w 43256"/>
              <a:gd name="connsiteY14" fmla="*/ 42965 h 49659"/>
              <a:gd name="connsiteX15" fmla="*/ 16516 w 43256"/>
              <a:gd name="connsiteY15" fmla="*/ 39125 h 49659"/>
              <a:gd name="connsiteX16" fmla="*/ 5840 w 43256"/>
              <a:gd name="connsiteY16" fmla="*/ 35331 h 49659"/>
              <a:gd name="connsiteX17" fmla="*/ 1146 w 43256"/>
              <a:gd name="connsiteY17" fmla="*/ 31109 h 49659"/>
              <a:gd name="connsiteX18" fmla="*/ 2149 w 43256"/>
              <a:gd name="connsiteY18" fmla="*/ 25410 h 49659"/>
              <a:gd name="connsiteX19" fmla="*/ 31 w 43256"/>
              <a:gd name="connsiteY19" fmla="*/ 19563 h 49659"/>
              <a:gd name="connsiteX20" fmla="*/ 3899 w 43256"/>
              <a:gd name="connsiteY20" fmla="*/ 14366 h 49659"/>
              <a:gd name="connsiteX21" fmla="*/ 3936 w 43256"/>
              <a:gd name="connsiteY21" fmla="*/ 14229 h 49659"/>
              <a:gd name="connsiteX0" fmla="*/ 882218 w 2788732"/>
              <a:gd name="connsiteY0" fmla="*/ 2728262 h 2795823"/>
              <a:gd name="connsiteX1" fmla="*/ 814657 w 2788732"/>
              <a:gd name="connsiteY1" fmla="*/ 2795823 h 2795823"/>
              <a:gd name="connsiteX2" fmla="*/ 747096 w 2788732"/>
              <a:gd name="connsiteY2" fmla="*/ 2728262 h 2795823"/>
              <a:gd name="connsiteX3" fmla="*/ 814657 w 2788732"/>
              <a:gd name="connsiteY3" fmla="*/ 2660701 h 2795823"/>
              <a:gd name="connsiteX4" fmla="*/ 882218 w 2788732"/>
              <a:gd name="connsiteY4" fmla="*/ 2728262 h 2795823"/>
              <a:gd name="connsiteX0" fmla="*/ 980338 w 2788732"/>
              <a:gd name="connsiteY0" fmla="*/ 2648199 h 2795823"/>
              <a:gd name="connsiteX1" fmla="*/ 845217 w 2788732"/>
              <a:gd name="connsiteY1" fmla="*/ 2783320 h 2795823"/>
              <a:gd name="connsiteX2" fmla="*/ 710096 w 2788732"/>
              <a:gd name="connsiteY2" fmla="*/ 2648199 h 2795823"/>
              <a:gd name="connsiteX3" fmla="*/ 845217 w 2788732"/>
              <a:gd name="connsiteY3" fmla="*/ 2513078 h 2795823"/>
              <a:gd name="connsiteX4" fmla="*/ 980338 w 2788732"/>
              <a:gd name="connsiteY4" fmla="*/ 2648199 h 2795823"/>
              <a:gd name="connsiteX0" fmla="*/ 1126644 w 2788732"/>
              <a:gd name="connsiteY0" fmla="*/ 2441899 h 2795823"/>
              <a:gd name="connsiteX1" fmla="*/ 923962 w 2788732"/>
              <a:gd name="connsiteY1" fmla="*/ 2644581 h 2795823"/>
              <a:gd name="connsiteX2" fmla="*/ 721280 w 2788732"/>
              <a:gd name="connsiteY2" fmla="*/ 2441899 h 2795823"/>
              <a:gd name="connsiteX3" fmla="*/ 923962 w 2788732"/>
              <a:gd name="connsiteY3" fmla="*/ 2239217 h 2795823"/>
              <a:gd name="connsiteX4" fmla="*/ 1126644 w 2788732"/>
              <a:gd name="connsiteY4" fmla="*/ 2441899 h 2795823"/>
              <a:gd name="connsiteX0" fmla="*/ 4729 w 43256"/>
              <a:gd name="connsiteY0" fmla="*/ 26036 h 49659"/>
              <a:gd name="connsiteX1" fmla="*/ 2196 w 43256"/>
              <a:gd name="connsiteY1" fmla="*/ 25239 h 49659"/>
              <a:gd name="connsiteX2" fmla="*/ 6964 w 43256"/>
              <a:gd name="connsiteY2" fmla="*/ 34758 h 49659"/>
              <a:gd name="connsiteX3" fmla="*/ 5856 w 43256"/>
              <a:gd name="connsiteY3" fmla="*/ 35139 h 49659"/>
              <a:gd name="connsiteX4" fmla="*/ 16514 w 43256"/>
              <a:gd name="connsiteY4" fmla="*/ 38949 h 49659"/>
              <a:gd name="connsiteX5" fmla="*/ 15846 w 43256"/>
              <a:gd name="connsiteY5" fmla="*/ 37209 h 49659"/>
              <a:gd name="connsiteX6" fmla="*/ 28863 w 43256"/>
              <a:gd name="connsiteY6" fmla="*/ 34610 h 49659"/>
              <a:gd name="connsiteX7" fmla="*/ 28596 w 43256"/>
              <a:gd name="connsiteY7" fmla="*/ 36519 h 49659"/>
              <a:gd name="connsiteX8" fmla="*/ 34165 w 43256"/>
              <a:gd name="connsiteY8" fmla="*/ 22813 h 49659"/>
              <a:gd name="connsiteX9" fmla="*/ 37416 w 43256"/>
              <a:gd name="connsiteY9" fmla="*/ 29949 h 49659"/>
              <a:gd name="connsiteX10" fmla="*/ 41834 w 43256"/>
              <a:gd name="connsiteY10" fmla="*/ 15213 h 49659"/>
              <a:gd name="connsiteX11" fmla="*/ 40386 w 43256"/>
              <a:gd name="connsiteY11" fmla="*/ 17889 h 49659"/>
              <a:gd name="connsiteX12" fmla="*/ 38360 w 43256"/>
              <a:gd name="connsiteY12" fmla="*/ 5285 h 49659"/>
              <a:gd name="connsiteX13" fmla="*/ 38436 w 43256"/>
              <a:gd name="connsiteY13" fmla="*/ 6549 h 49659"/>
              <a:gd name="connsiteX14" fmla="*/ 29114 w 43256"/>
              <a:gd name="connsiteY14" fmla="*/ 3811 h 49659"/>
              <a:gd name="connsiteX15" fmla="*/ 29856 w 43256"/>
              <a:gd name="connsiteY15" fmla="*/ 2199 h 49659"/>
              <a:gd name="connsiteX16" fmla="*/ 22177 w 43256"/>
              <a:gd name="connsiteY16" fmla="*/ 4579 h 49659"/>
              <a:gd name="connsiteX17" fmla="*/ 22536 w 43256"/>
              <a:gd name="connsiteY17" fmla="*/ 3189 h 49659"/>
              <a:gd name="connsiteX18" fmla="*/ 16396 w 43256"/>
              <a:gd name="connsiteY18" fmla="*/ 9104 h 49659"/>
              <a:gd name="connsiteX19" fmla="*/ 17991 w 43256"/>
              <a:gd name="connsiteY19" fmla="*/ 11240 h 49659"/>
              <a:gd name="connsiteX20" fmla="*/ 4163 w 43256"/>
              <a:gd name="connsiteY20" fmla="*/ 15648 h 49659"/>
              <a:gd name="connsiteX21" fmla="*/ 3936 w 43256"/>
              <a:gd name="connsiteY21" fmla="*/ 14229 h 49659"/>
              <a:gd name="connsiteX0" fmla="*/ 3936 w 43256"/>
              <a:gd name="connsiteY0" fmla="*/ 14229 h 49659"/>
              <a:gd name="connsiteX1" fmla="*/ 5659 w 43256"/>
              <a:gd name="connsiteY1" fmla="*/ 6766 h 49659"/>
              <a:gd name="connsiteX2" fmla="*/ 15418 w 43256"/>
              <a:gd name="connsiteY2" fmla="*/ 7763 h 49659"/>
              <a:gd name="connsiteX3" fmla="*/ 22492 w 43256"/>
              <a:gd name="connsiteY3" fmla="*/ 3291 h 49659"/>
              <a:gd name="connsiteX4" fmla="*/ 25785 w 43256"/>
              <a:gd name="connsiteY4" fmla="*/ 59 h 49659"/>
              <a:gd name="connsiteX5" fmla="*/ 29869 w 43256"/>
              <a:gd name="connsiteY5" fmla="*/ 2340 h 49659"/>
              <a:gd name="connsiteX6" fmla="*/ 35499 w 43256"/>
              <a:gd name="connsiteY6" fmla="*/ 549 h 49659"/>
              <a:gd name="connsiteX7" fmla="*/ 38354 w 43256"/>
              <a:gd name="connsiteY7" fmla="*/ 5435 h 49659"/>
              <a:gd name="connsiteX8" fmla="*/ 42018 w 43256"/>
              <a:gd name="connsiteY8" fmla="*/ 10177 h 49659"/>
              <a:gd name="connsiteX9" fmla="*/ 41854 w 43256"/>
              <a:gd name="connsiteY9" fmla="*/ 15319 h 49659"/>
              <a:gd name="connsiteX10" fmla="*/ 43052 w 43256"/>
              <a:gd name="connsiteY10" fmla="*/ 23181 h 49659"/>
              <a:gd name="connsiteX11" fmla="*/ 37440 w 43256"/>
              <a:gd name="connsiteY11" fmla="*/ 30063 h 49659"/>
              <a:gd name="connsiteX12" fmla="*/ 35431 w 43256"/>
              <a:gd name="connsiteY12" fmla="*/ 35960 h 49659"/>
              <a:gd name="connsiteX13" fmla="*/ 28591 w 43256"/>
              <a:gd name="connsiteY13" fmla="*/ 36674 h 49659"/>
              <a:gd name="connsiteX14" fmla="*/ 23703 w 43256"/>
              <a:gd name="connsiteY14" fmla="*/ 42965 h 49659"/>
              <a:gd name="connsiteX15" fmla="*/ 16516 w 43256"/>
              <a:gd name="connsiteY15" fmla="*/ 39125 h 49659"/>
              <a:gd name="connsiteX16" fmla="*/ 5840 w 43256"/>
              <a:gd name="connsiteY16" fmla="*/ 35331 h 49659"/>
              <a:gd name="connsiteX17" fmla="*/ 1146 w 43256"/>
              <a:gd name="connsiteY17" fmla="*/ 31109 h 49659"/>
              <a:gd name="connsiteX18" fmla="*/ 2149 w 43256"/>
              <a:gd name="connsiteY18" fmla="*/ 25410 h 49659"/>
              <a:gd name="connsiteX19" fmla="*/ 31 w 43256"/>
              <a:gd name="connsiteY19" fmla="*/ 19563 h 49659"/>
              <a:gd name="connsiteX20" fmla="*/ 3899 w 43256"/>
              <a:gd name="connsiteY20" fmla="*/ 14366 h 49659"/>
              <a:gd name="connsiteX21" fmla="*/ 3936 w 43256"/>
              <a:gd name="connsiteY21" fmla="*/ 14229 h 49659"/>
              <a:gd name="connsiteX0" fmla="*/ 882218 w 2788732"/>
              <a:gd name="connsiteY0" fmla="*/ 2728262 h 2795823"/>
              <a:gd name="connsiteX1" fmla="*/ 814657 w 2788732"/>
              <a:gd name="connsiteY1" fmla="*/ 2795823 h 2795823"/>
              <a:gd name="connsiteX2" fmla="*/ 747096 w 2788732"/>
              <a:gd name="connsiteY2" fmla="*/ 2728262 h 2795823"/>
              <a:gd name="connsiteX3" fmla="*/ 814657 w 2788732"/>
              <a:gd name="connsiteY3" fmla="*/ 2660701 h 2795823"/>
              <a:gd name="connsiteX4" fmla="*/ 882218 w 2788732"/>
              <a:gd name="connsiteY4" fmla="*/ 2728262 h 2795823"/>
              <a:gd name="connsiteX0" fmla="*/ 980338 w 2788732"/>
              <a:gd name="connsiteY0" fmla="*/ 2648199 h 2795823"/>
              <a:gd name="connsiteX1" fmla="*/ 845217 w 2788732"/>
              <a:gd name="connsiteY1" fmla="*/ 2783320 h 2795823"/>
              <a:gd name="connsiteX2" fmla="*/ 710096 w 2788732"/>
              <a:gd name="connsiteY2" fmla="*/ 2648199 h 2795823"/>
              <a:gd name="connsiteX3" fmla="*/ 845217 w 2788732"/>
              <a:gd name="connsiteY3" fmla="*/ 2513078 h 2795823"/>
              <a:gd name="connsiteX4" fmla="*/ 980338 w 2788732"/>
              <a:gd name="connsiteY4" fmla="*/ 2648199 h 2795823"/>
              <a:gd name="connsiteX0" fmla="*/ 1126644 w 2788732"/>
              <a:gd name="connsiteY0" fmla="*/ 2441899 h 2795823"/>
              <a:gd name="connsiteX1" fmla="*/ 923962 w 2788732"/>
              <a:gd name="connsiteY1" fmla="*/ 2644581 h 2795823"/>
              <a:gd name="connsiteX2" fmla="*/ 721280 w 2788732"/>
              <a:gd name="connsiteY2" fmla="*/ 2441899 h 2795823"/>
              <a:gd name="connsiteX3" fmla="*/ 923962 w 2788732"/>
              <a:gd name="connsiteY3" fmla="*/ 2239217 h 2795823"/>
              <a:gd name="connsiteX4" fmla="*/ 1126644 w 2788732"/>
              <a:gd name="connsiteY4" fmla="*/ 2441899 h 2795823"/>
              <a:gd name="connsiteX0" fmla="*/ 4729 w 43256"/>
              <a:gd name="connsiteY0" fmla="*/ 26036 h 49659"/>
              <a:gd name="connsiteX1" fmla="*/ 2196 w 43256"/>
              <a:gd name="connsiteY1" fmla="*/ 25239 h 49659"/>
              <a:gd name="connsiteX2" fmla="*/ 6964 w 43256"/>
              <a:gd name="connsiteY2" fmla="*/ 34758 h 49659"/>
              <a:gd name="connsiteX3" fmla="*/ 5856 w 43256"/>
              <a:gd name="connsiteY3" fmla="*/ 35139 h 49659"/>
              <a:gd name="connsiteX4" fmla="*/ 16514 w 43256"/>
              <a:gd name="connsiteY4" fmla="*/ 38949 h 49659"/>
              <a:gd name="connsiteX5" fmla="*/ 15846 w 43256"/>
              <a:gd name="connsiteY5" fmla="*/ 37209 h 49659"/>
              <a:gd name="connsiteX6" fmla="*/ 28863 w 43256"/>
              <a:gd name="connsiteY6" fmla="*/ 34610 h 49659"/>
              <a:gd name="connsiteX7" fmla="*/ 28596 w 43256"/>
              <a:gd name="connsiteY7" fmla="*/ 36519 h 49659"/>
              <a:gd name="connsiteX8" fmla="*/ 34165 w 43256"/>
              <a:gd name="connsiteY8" fmla="*/ 22813 h 49659"/>
              <a:gd name="connsiteX9" fmla="*/ 37416 w 43256"/>
              <a:gd name="connsiteY9" fmla="*/ 29949 h 49659"/>
              <a:gd name="connsiteX10" fmla="*/ 41834 w 43256"/>
              <a:gd name="connsiteY10" fmla="*/ 15213 h 49659"/>
              <a:gd name="connsiteX11" fmla="*/ 40386 w 43256"/>
              <a:gd name="connsiteY11" fmla="*/ 17889 h 49659"/>
              <a:gd name="connsiteX12" fmla="*/ 38360 w 43256"/>
              <a:gd name="connsiteY12" fmla="*/ 5285 h 49659"/>
              <a:gd name="connsiteX13" fmla="*/ 38436 w 43256"/>
              <a:gd name="connsiteY13" fmla="*/ 6549 h 49659"/>
              <a:gd name="connsiteX14" fmla="*/ 29114 w 43256"/>
              <a:gd name="connsiteY14" fmla="*/ 3811 h 49659"/>
              <a:gd name="connsiteX15" fmla="*/ 29856 w 43256"/>
              <a:gd name="connsiteY15" fmla="*/ 2199 h 49659"/>
              <a:gd name="connsiteX16" fmla="*/ 22177 w 43256"/>
              <a:gd name="connsiteY16" fmla="*/ 4579 h 49659"/>
              <a:gd name="connsiteX17" fmla="*/ 22536 w 43256"/>
              <a:gd name="connsiteY17" fmla="*/ 3189 h 49659"/>
              <a:gd name="connsiteX18" fmla="*/ 16396 w 43256"/>
              <a:gd name="connsiteY18" fmla="*/ 9104 h 49659"/>
              <a:gd name="connsiteX19" fmla="*/ 17991 w 43256"/>
              <a:gd name="connsiteY19" fmla="*/ 11240 h 49659"/>
              <a:gd name="connsiteX20" fmla="*/ 4163 w 43256"/>
              <a:gd name="connsiteY20" fmla="*/ 15648 h 49659"/>
              <a:gd name="connsiteX21" fmla="*/ 3936 w 43256"/>
              <a:gd name="connsiteY21" fmla="*/ 14229 h 49659"/>
              <a:gd name="connsiteX0" fmla="*/ 3936 w 43256"/>
              <a:gd name="connsiteY0" fmla="*/ 14229 h 49659"/>
              <a:gd name="connsiteX1" fmla="*/ 9494 w 43256"/>
              <a:gd name="connsiteY1" fmla="*/ 6653 h 49659"/>
              <a:gd name="connsiteX2" fmla="*/ 15418 w 43256"/>
              <a:gd name="connsiteY2" fmla="*/ 7763 h 49659"/>
              <a:gd name="connsiteX3" fmla="*/ 22492 w 43256"/>
              <a:gd name="connsiteY3" fmla="*/ 3291 h 49659"/>
              <a:gd name="connsiteX4" fmla="*/ 25785 w 43256"/>
              <a:gd name="connsiteY4" fmla="*/ 59 h 49659"/>
              <a:gd name="connsiteX5" fmla="*/ 29869 w 43256"/>
              <a:gd name="connsiteY5" fmla="*/ 2340 h 49659"/>
              <a:gd name="connsiteX6" fmla="*/ 35499 w 43256"/>
              <a:gd name="connsiteY6" fmla="*/ 549 h 49659"/>
              <a:gd name="connsiteX7" fmla="*/ 38354 w 43256"/>
              <a:gd name="connsiteY7" fmla="*/ 5435 h 49659"/>
              <a:gd name="connsiteX8" fmla="*/ 42018 w 43256"/>
              <a:gd name="connsiteY8" fmla="*/ 10177 h 49659"/>
              <a:gd name="connsiteX9" fmla="*/ 41854 w 43256"/>
              <a:gd name="connsiteY9" fmla="*/ 15319 h 49659"/>
              <a:gd name="connsiteX10" fmla="*/ 43052 w 43256"/>
              <a:gd name="connsiteY10" fmla="*/ 23181 h 49659"/>
              <a:gd name="connsiteX11" fmla="*/ 37440 w 43256"/>
              <a:gd name="connsiteY11" fmla="*/ 30063 h 49659"/>
              <a:gd name="connsiteX12" fmla="*/ 35431 w 43256"/>
              <a:gd name="connsiteY12" fmla="*/ 35960 h 49659"/>
              <a:gd name="connsiteX13" fmla="*/ 28591 w 43256"/>
              <a:gd name="connsiteY13" fmla="*/ 36674 h 49659"/>
              <a:gd name="connsiteX14" fmla="*/ 23703 w 43256"/>
              <a:gd name="connsiteY14" fmla="*/ 42965 h 49659"/>
              <a:gd name="connsiteX15" fmla="*/ 16516 w 43256"/>
              <a:gd name="connsiteY15" fmla="*/ 39125 h 49659"/>
              <a:gd name="connsiteX16" fmla="*/ 5840 w 43256"/>
              <a:gd name="connsiteY16" fmla="*/ 35331 h 49659"/>
              <a:gd name="connsiteX17" fmla="*/ 1146 w 43256"/>
              <a:gd name="connsiteY17" fmla="*/ 31109 h 49659"/>
              <a:gd name="connsiteX18" fmla="*/ 2149 w 43256"/>
              <a:gd name="connsiteY18" fmla="*/ 25410 h 49659"/>
              <a:gd name="connsiteX19" fmla="*/ 31 w 43256"/>
              <a:gd name="connsiteY19" fmla="*/ 19563 h 49659"/>
              <a:gd name="connsiteX20" fmla="*/ 3899 w 43256"/>
              <a:gd name="connsiteY20" fmla="*/ 14366 h 49659"/>
              <a:gd name="connsiteX21" fmla="*/ 3936 w 43256"/>
              <a:gd name="connsiteY21" fmla="*/ 14229 h 49659"/>
              <a:gd name="connsiteX0" fmla="*/ 882218 w 2788732"/>
              <a:gd name="connsiteY0" fmla="*/ 2728262 h 2795823"/>
              <a:gd name="connsiteX1" fmla="*/ 814657 w 2788732"/>
              <a:gd name="connsiteY1" fmla="*/ 2795823 h 2795823"/>
              <a:gd name="connsiteX2" fmla="*/ 747096 w 2788732"/>
              <a:gd name="connsiteY2" fmla="*/ 2728262 h 2795823"/>
              <a:gd name="connsiteX3" fmla="*/ 814657 w 2788732"/>
              <a:gd name="connsiteY3" fmla="*/ 2660701 h 2795823"/>
              <a:gd name="connsiteX4" fmla="*/ 882218 w 2788732"/>
              <a:gd name="connsiteY4" fmla="*/ 2728262 h 2795823"/>
              <a:gd name="connsiteX0" fmla="*/ 980338 w 2788732"/>
              <a:gd name="connsiteY0" fmla="*/ 2648199 h 2795823"/>
              <a:gd name="connsiteX1" fmla="*/ 845217 w 2788732"/>
              <a:gd name="connsiteY1" fmla="*/ 2783320 h 2795823"/>
              <a:gd name="connsiteX2" fmla="*/ 710096 w 2788732"/>
              <a:gd name="connsiteY2" fmla="*/ 2648199 h 2795823"/>
              <a:gd name="connsiteX3" fmla="*/ 845217 w 2788732"/>
              <a:gd name="connsiteY3" fmla="*/ 2513078 h 2795823"/>
              <a:gd name="connsiteX4" fmla="*/ 980338 w 2788732"/>
              <a:gd name="connsiteY4" fmla="*/ 2648199 h 2795823"/>
              <a:gd name="connsiteX0" fmla="*/ 1126644 w 2788732"/>
              <a:gd name="connsiteY0" fmla="*/ 2441899 h 2795823"/>
              <a:gd name="connsiteX1" fmla="*/ 923962 w 2788732"/>
              <a:gd name="connsiteY1" fmla="*/ 2644581 h 2795823"/>
              <a:gd name="connsiteX2" fmla="*/ 721280 w 2788732"/>
              <a:gd name="connsiteY2" fmla="*/ 2441899 h 2795823"/>
              <a:gd name="connsiteX3" fmla="*/ 923962 w 2788732"/>
              <a:gd name="connsiteY3" fmla="*/ 2239217 h 2795823"/>
              <a:gd name="connsiteX4" fmla="*/ 1126644 w 2788732"/>
              <a:gd name="connsiteY4" fmla="*/ 2441899 h 2795823"/>
              <a:gd name="connsiteX0" fmla="*/ 4729 w 43256"/>
              <a:gd name="connsiteY0" fmla="*/ 26036 h 49659"/>
              <a:gd name="connsiteX1" fmla="*/ 2196 w 43256"/>
              <a:gd name="connsiteY1" fmla="*/ 25239 h 49659"/>
              <a:gd name="connsiteX2" fmla="*/ 6964 w 43256"/>
              <a:gd name="connsiteY2" fmla="*/ 34758 h 49659"/>
              <a:gd name="connsiteX3" fmla="*/ 5856 w 43256"/>
              <a:gd name="connsiteY3" fmla="*/ 35139 h 49659"/>
              <a:gd name="connsiteX4" fmla="*/ 16514 w 43256"/>
              <a:gd name="connsiteY4" fmla="*/ 38949 h 49659"/>
              <a:gd name="connsiteX5" fmla="*/ 15846 w 43256"/>
              <a:gd name="connsiteY5" fmla="*/ 37209 h 49659"/>
              <a:gd name="connsiteX6" fmla="*/ 28863 w 43256"/>
              <a:gd name="connsiteY6" fmla="*/ 34610 h 49659"/>
              <a:gd name="connsiteX7" fmla="*/ 28596 w 43256"/>
              <a:gd name="connsiteY7" fmla="*/ 36519 h 49659"/>
              <a:gd name="connsiteX8" fmla="*/ 34165 w 43256"/>
              <a:gd name="connsiteY8" fmla="*/ 22813 h 49659"/>
              <a:gd name="connsiteX9" fmla="*/ 37416 w 43256"/>
              <a:gd name="connsiteY9" fmla="*/ 29949 h 49659"/>
              <a:gd name="connsiteX10" fmla="*/ 41834 w 43256"/>
              <a:gd name="connsiteY10" fmla="*/ 15213 h 49659"/>
              <a:gd name="connsiteX11" fmla="*/ 40386 w 43256"/>
              <a:gd name="connsiteY11" fmla="*/ 17889 h 49659"/>
              <a:gd name="connsiteX12" fmla="*/ 38360 w 43256"/>
              <a:gd name="connsiteY12" fmla="*/ 5285 h 49659"/>
              <a:gd name="connsiteX13" fmla="*/ 38436 w 43256"/>
              <a:gd name="connsiteY13" fmla="*/ 6549 h 49659"/>
              <a:gd name="connsiteX14" fmla="*/ 29114 w 43256"/>
              <a:gd name="connsiteY14" fmla="*/ 3811 h 49659"/>
              <a:gd name="connsiteX15" fmla="*/ 29856 w 43256"/>
              <a:gd name="connsiteY15" fmla="*/ 2199 h 49659"/>
              <a:gd name="connsiteX16" fmla="*/ 22177 w 43256"/>
              <a:gd name="connsiteY16" fmla="*/ 4579 h 49659"/>
              <a:gd name="connsiteX17" fmla="*/ 22536 w 43256"/>
              <a:gd name="connsiteY17" fmla="*/ 3189 h 49659"/>
              <a:gd name="connsiteX18" fmla="*/ 16396 w 43256"/>
              <a:gd name="connsiteY18" fmla="*/ 9104 h 49659"/>
              <a:gd name="connsiteX19" fmla="*/ 17991 w 43256"/>
              <a:gd name="connsiteY19" fmla="*/ 11240 h 49659"/>
              <a:gd name="connsiteX20" fmla="*/ 4163 w 43256"/>
              <a:gd name="connsiteY20" fmla="*/ 15648 h 49659"/>
              <a:gd name="connsiteX21" fmla="*/ 3936 w 43256"/>
              <a:gd name="connsiteY21" fmla="*/ 14229 h 49659"/>
              <a:gd name="connsiteX0" fmla="*/ 3936 w 43256"/>
              <a:gd name="connsiteY0" fmla="*/ 14229 h 49659"/>
              <a:gd name="connsiteX1" fmla="*/ 9494 w 43256"/>
              <a:gd name="connsiteY1" fmla="*/ 6653 h 49659"/>
              <a:gd name="connsiteX2" fmla="*/ 15418 w 43256"/>
              <a:gd name="connsiteY2" fmla="*/ 7763 h 49659"/>
              <a:gd name="connsiteX3" fmla="*/ 22492 w 43256"/>
              <a:gd name="connsiteY3" fmla="*/ 3291 h 49659"/>
              <a:gd name="connsiteX4" fmla="*/ 25785 w 43256"/>
              <a:gd name="connsiteY4" fmla="*/ 59 h 49659"/>
              <a:gd name="connsiteX5" fmla="*/ 29869 w 43256"/>
              <a:gd name="connsiteY5" fmla="*/ 2340 h 49659"/>
              <a:gd name="connsiteX6" fmla="*/ 35499 w 43256"/>
              <a:gd name="connsiteY6" fmla="*/ 549 h 49659"/>
              <a:gd name="connsiteX7" fmla="*/ 38354 w 43256"/>
              <a:gd name="connsiteY7" fmla="*/ 5435 h 49659"/>
              <a:gd name="connsiteX8" fmla="*/ 42018 w 43256"/>
              <a:gd name="connsiteY8" fmla="*/ 10177 h 49659"/>
              <a:gd name="connsiteX9" fmla="*/ 41854 w 43256"/>
              <a:gd name="connsiteY9" fmla="*/ 15319 h 49659"/>
              <a:gd name="connsiteX10" fmla="*/ 43052 w 43256"/>
              <a:gd name="connsiteY10" fmla="*/ 23181 h 49659"/>
              <a:gd name="connsiteX11" fmla="*/ 37440 w 43256"/>
              <a:gd name="connsiteY11" fmla="*/ 30063 h 49659"/>
              <a:gd name="connsiteX12" fmla="*/ 35431 w 43256"/>
              <a:gd name="connsiteY12" fmla="*/ 35960 h 49659"/>
              <a:gd name="connsiteX13" fmla="*/ 28591 w 43256"/>
              <a:gd name="connsiteY13" fmla="*/ 36674 h 49659"/>
              <a:gd name="connsiteX14" fmla="*/ 23703 w 43256"/>
              <a:gd name="connsiteY14" fmla="*/ 42965 h 49659"/>
              <a:gd name="connsiteX15" fmla="*/ 16516 w 43256"/>
              <a:gd name="connsiteY15" fmla="*/ 39125 h 49659"/>
              <a:gd name="connsiteX16" fmla="*/ 5840 w 43256"/>
              <a:gd name="connsiteY16" fmla="*/ 35331 h 49659"/>
              <a:gd name="connsiteX17" fmla="*/ 1146 w 43256"/>
              <a:gd name="connsiteY17" fmla="*/ 31109 h 49659"/>
              <a:gd name="connsiteX18" fmla="*/ 2149 w 43256"/>
              <a:gd name="connsiteY18" fmla="*/ 25410 h 49659"/>
              <a:gd name="connsiteX19" fmla="*/ 31 w 43256"/>
              <a:gd name="connsiteY19" fmla="*/ 19563 h 49659"/>
              <a:gd name="connsiteX20" fmla="*/ 3899 w 43256"/>
              <a:gd name="connsiteY20" fmla="*/ 14366 h 49659"/>
              <a:gd name="connsiteX21" fmla="*/ 3936 w 43256"/>
              <a:gd name="connsiteY21" fmla="*/ 14229 h 49659"/>
              <a:gd name="connsiteX0" fmla="*/ 882218 w 2788732"/>
              <a:gd name="connsiteY0" fmla="*/ 2728262 h 2795823"/>
              <a:gd name="connsiteX1" fmla="*/ 814657 w 2788732"/>
              <a:gd name="connsiteY1" fmla="*/ 2795823 h 2795823"/>
              <a:gd name="connsiteX2" fmla="*/ 747096 w 2788732"/>
              <a:gd name="connsiteY2" fmla="*/ 2728262 h 2795823"/>
              <a:gd name="connsiteX3" fmla="*/ 814657 w 2788732"/>
              <a:gd name="connsiteY3" fmla="*/ 2660701 h 2795823"/>
              <a:gd name="connsiteX4" fmla="*/ 882218 w 2788732"/>
              <a:gd name="connsiteY4" fmla="*/ 2728262 h 2795823"/>
              <a:gd name="connsiteX0" fmla="*/ 980338 w 2788732"/>
              <a:gd name="connsiteY0" fmla="*/ 2648199 h 2795823"/>
              <a:gd name="connsiteX1" fmla="*/ 845217 w 2788732"/>
              <a:gd name="connsiteY1" fmla="*/ 2783320 h 2795823"/>
              <a:gd name="connsiteX2" fmla="*/ 710096 w 2788732"/>
              <a:gd name="connsiteY2" fmla="*/ 2648199 h 2795823"/>
              <a:gd name="connsiteX3" fmla="*/ 845217 w 2788732"/>
              <a:gd name="connsiteY3" fmla="*/ 2513078 h 2795823"/>
              <a:gd name="connsiteX4" fmla="*/ 980338 w 2788732"/>
              <a:gd name="connsiteY4" fmla="*/ 2648199 h 2795823"/>
              <a:gd name="connsiteX0" fmla="*/ 1126644 w 2788732"/>
              <a:gd name="connsiteY0" fmla="*/ 2441899 h 2795823"/>
              <a:gd name="connsiteX1" fmla="*/ 923962 w 2788732"/>
              <a:gd name="connsiteY1" fmla="*/ 2644581 h 2795823"/>
              <a:gd name="connsiteX2" fmla="*/ 721280 w 2788732"/>
              <a:gd name="connsiteY2" fmla="*/ 2441899 h 2795823"/>
              <a:gd name="connsiteX3" fmla="*/ 923962 w 2788732"/>
              <a:gd name="connsiteY3" fmla="*/ 2239217 h 2795823"/>
              <a:gd name="connsiteX4" fmla="*/ 1126644 w 2788732"/>
              <a:gd name="connsiteY4" fmla="*/ 2441899 h 2795823"/>
              <a:gd name="connsiteX0" fmla="*/ 4729 w 43256"/>
              <a:gd name="connsiteY0" fmla="*/ 26036 h 49659"/>
              <a:gd name="connsiteX1" fmla="*/ 2196 w 43256"/>
              <a:gd name="connsiteY1" fmla="*/ 25239 h 49659"/>
              <a:gd name="connsiteX2" fmla="*/ 6964 w 43256"/>
              <a:gd name="connsiteY2" fmla="*/ 34758 h 49659"/>
              <a:gd name="connsiteX3" fmla="*/ 5856 w 43256"/>
              <a:gd name="connsiteY3" fmla="*/ 35139 h 49659"/>
              <a:gd name="connsiteX4" fmla="*/ 16514 w 43256"/>
              <a:gd name="connsiteY4" fmla="*/ 38949 h 49659"/>
              <a:gd name="connsiteX5" fmla="*/ 15846 w 43256"/>
              <a:gd name="connsiteY5" fmla="*/ 37209 h 49659"/>
              <a:gd name="connsiteX6" fmla="*/ 28863 w 43256"/>
              <a:gd name="connsiteY6" fmla="*/ 34610 h 49659"/>
              <a:gd name="connsiteX7" fmla="*/ 28596 w 43256"/>
              <a:gd name="connsiteY7" fmla="*/ 36519 h 49659"/>
              <a:gd name="connsiteX8" fmla="*/ 34165 w 43256"/>
              <a:gd name="connsiteY8" fmla="*/ 22813 h 49659"/>
              <a:gd name="connsiteX9" fmla="*/ 37416 w 43256"/>
              <a:gd name="connsiteY9" fmla="*/ 29949 h 49659"/>
              <a:gd name="connsiteX10" fmla="*/ 41834 w 43256"/>
              <a:gd name="connsiteY10" fmla="*/ 15213 h 49659"/>
              <a:gd name="connsiteX11" fmla="*/ 40386 w 43256"/>
              <a:gd name="connsiteY11" fmla="*/ 17889 h 49659"/>
              <a:gd name="connsiteX12" fmla="*/ 38360 w 43256"/>
              <a:gd name="connsiteY12" fmla="*/ 5285 h 49659"/>
              <a:gd name="connsiteX13" fmla="*/ 38436 w 43256"/>
              <a:gd name="connsiteY13" fmla="*/ 6549 h 49659"/>
              <a:gd name="connsiteX14" fmla="*/ 29114 w 43256"/>
              <a:gd name="connsiteY14" fmla="*/ 3811 h 49659"/>
              <a:gd name="connsiteX15" fmla="*/ 29856 w 43256"/>
              <a:gd name="connsiteY15" fmla="*/ 2199 h 49659"/>
              <a:gd name="connsiteX16" fmla="*/ 22177 w 43256"/>
              <a:gd name="connsiteY16" fmla="*/ 4579 h 49659"/>
              <a:gd name="connsiteX17" fmla="*/ 22536 w 43256"/>
              <a:gd name="connsiteY17" fmla="*/ 3189 h 49659"/>
              <a:gd name="connsiteX18" fmla="*/ 16396 w 43256"/>
              <a:gd name="connsiteY18" fmla="*/ 9104 h 49659"/>
              <a:gd name="connsiteX19" fmla="*/ 17991 w 43256"/>
              <a:gd name="connsiteY19" fmla="*/ 11240 h 49659"/>
              <a:gd name="connsiteX20" fmla="*/ 8686 w 43256"/>
              <a:gd name="connsiteY20" fmla="*/ 18350 h 49659"/>
              <a:gd name="connsiteX21" fmla="*/ 3936 w 43256"/>
              <a:gd name="connsiteY21" fmla="*/ 14229 h 49659"/>
              <a:gd name="connsiteX0" fmla="*/ 3936 w 43256"/>
              <a:gd name="connsiteY0" fmla="*/ 14229 h 49659"/>
              <a:gd name="connsiteX1" fmla="*/ 9494 w 43256"/>
              <a:gd name="connsiteY1" fmla="*/ 6653 h 49659"/>
              <a:gd name="connsiteX2" fmla="*/ 15418 w 43256"/>
              <a:gd name="connsiteY2" fmla="*/ 7763 h 49659"/>
              <a:gd name="connsiteX3" fmla="*/ 22492 w 43256"/>
              <a:gd name="connsiteY3" fmla="*/ 3291 h 49659"/>
              <a:gd name="connsiteX4" fmla="*/ 25785 w 43256"/>
              <a:gd name="connsiteY4" fmla="*/ 59 h 49659"/>
              <a:gd name="connsiteX5" fmla="*/ 29869 w 43256"/>
              <a:gd name="connsiteY5" fmla="*/ 2340 h 49659"/>
              <a:gd name="connsiteX6" fmla="*/ 35499 w 43256"/>
              <a:gd name="connsiteY6" fmla="*/ 549 h 49659"/>
              <a:gd name="connsiteX7" fmla="*/ 38354 w 43256"/>
              <a:gd name="connsiteY7" fmla="*/ 5435 h 49659"/>
              <a:gd name="connsiteX8" fmla="*/ 42018 w 43256"/>
              <a:gd name="connsiteY8" fmla="*/ 10177 h 49659"/>
              <a:gd name="connsiteX9" fmla="*/ 41854 w 43256"/>
              <a:gd name="connsiteY9" fmla="*/ 15319 h 49659"/>
              <a:gd name="connsiteX10" fmla="*/ 43052 w 43256"/>
              <a:gd name="connsiteY10" fmla="*/ 23181 h 49659"/>
              <a:gd name="connsiteX11" fmla="*/ 37440 w 43256"/>
              <a:gd name="connsiteY11" fmla="*/ 30063 h 49659"/>
              <a:gd name="connsiteX12" fmla="*/ 35431 w 43256"/>
              <a:gd name="connsiteY12" fmla="*/ 35960 h 49659"/>
              <a:gd name="connsiteX13" fmla="*/ 28591 w 43256"/>
              <a:gd name="connsiteY13" fmla="*/ 36674 h 49659"/>
              <a:gd name="connsiteX14" fmla="*/ 23703 w 43256"/>
              <a:gd name="connsiteY14" fmla="*/ 42965 h 49659"/>
              <a:gd name="connsiteX15" fmla="*/ 16516 w 43256"/>
              <a:gd name="connsiteY15" fmla="*/ 39125 h 49659"/>
              <a:gd name="connsiteX16" fmla="*/ 5840 w 43256"/>
              <a:gd name="connsiteY16" fmla="*/ 35331 h 49659"/>
              <a:gd name="connsiteX17" fmla="*/ 1146 w 43256"/>
              <a:gd name="connsiteY17" fmla="*/ 31109 h 49659"/>
              <a:gd name="connsiteX18" fmla="*/ 2149 w 43256"/>
              <a:gd name="connsiteY18" fmla="*/ 25410 h 49659"/>
              <a:gd name="connsiteX19" fmla="*/ 31 w 43256"/>
              <a:gd name="connsiteY19" fmla="*/ 19563 h 49659"/>
              <a:gd name="connsiteX20" fmla="*/ 3899 w 43256"/>
              <a:gd name="connsiteY20" fmla="*/ 14366 h 49659"/>
              <a:gd name="connsiteX21" fmla="*/ 3936 w 43256"/>
              <a:gd name="connsiteY21" fmla="*/ 14229 h 49659"/>
              <a:gd name="connsiteX0" fmla="*/ 882218 w 2788732"/>
              <a:gd name="connsiteY0" fmla="*/ 2728262 h 2795823"/>
              <a:gd name="connsiteX1" fmla="*/ 814657 w 2788732"/>
              <a:gd name="connsiteY1" fmla="*/ 2795823 h 2795823"/>
              <a:gd name="connsiteX2" fmla="*/ 747096 w 2788732"/>
              <a:gd name="connsiteY2" fmla="*/ 2728262 h 2795823"/>
              <a:gd name="connsiteX3" fmla="*/ 814657 w 2788732"/>
              <a:gd name="connsiteY3" fmla="*/ 2660701 h 2795823"/>
              <a:gd name="connsiteX4" fmla="*/ 882218 w 2788732"/>
              <a:gd name="connsiteY4" fmla="*/ 2728262 h 2795823"/>
              <a:gd name="connsiteX0" fmla="*/ 980338 w 2788732"/>
              <a:gd name="connsiteY0" fmla="*/ 2648199 h 2795823"/>
              <a:gd name="connsiteX1" fmla="*/ 845217 w 2788732"/>
              <a:gd name="connsiteY1" fmla="*/ 2783320 h 2795823"/>
              <a:gd name="connsiteX2" fmla="*/ 710096 w 2788732"/>
              <a:gd name="connsiteY2" fmla="*/ 2648199 h 2795823"/>
              <a:gd name="connsiteX3" fmla="*/ 845217 w 2788732"/>
              <a:gd name="connsiteY3" fmla="*/ 2513078 h 2795823"/>
              <a:gd name="connsiteX4" fmla="*/ 980338 w 2788732"/>
              <a:gd name="connsiteY4" fmla="*/ 2648199 h 2795823"/>
              <a:gd name="connsiteX0" fmla="*/ 1126644 w 2788732"/>
              <a:gd name="connsiteY0" fmla="*/ 2441899 h 2795823"/>
              <a:gd name="connsiteX1" fmla="*/ 923962 w 2788732"/>
              <a:gd name="connsiteY1" fmla="*/ 2644581 h 2795823"/>
              <a:gd name="connsiteX2" fmla="*/ 721280 w 2788732"/>
              <a:gd name="connsiteY2" fmla="*/ 2441899 h 2795823"/>
              <a:gd name="connsiteX3" fmla="*/ 923962 w 2788732"/>
              <a:gd name="connsiteY3" fmla="*/ 2239217 h 2795823"/>
              <a:gd name="connsiteX4" fmla="*/ 1126644 w 2788732"/>
              <a:gd name="connsiteY4" fmla="*/ 2441899 h 2795823"/>
              <a:gd name="connsiteX0" fmla="*/ 4729 w 43256"/>
              <a:gd name="connsiteY0" fmla="*/ 26036 h 49659"/>
              <a:gd name="connsiteX1" fmla="*/ 2196 w 43256"/>
              <a:gd name="connsiteY1" fmla="*/ 25239 h 49659"/>
              <a:gd name="connsiteX2" fmla="*/ 6964 w 43256"/>
              <a:gd name="connsiteY2" fmla="*/ 34758 h 49659"/>
              <a:gd name="connsiteX3" fmla="*/ 5856 w 43256"/>
              <a:gd name="connsiteY3" fmla="*/ 35139 h 49659"/>
              <a:gd name="connsiteX4" fmla="*/ 16514 w 43256"/>
              <a:gd name="connsiteY4" fmla="*/ 38949 h 49659"/>
              <a:gd name="connsiteX5" fmla="*/ 15846 w 43256"/>
              <a:gd name="connsiteY5" fmla="*/ 37209 h 49659"/>
              <a:gd name="connsiteX6" fmla="*/ 28863 w 43256"/>
              <a:gd name="connsiteY6" fmla="*/ 34610 h 49659"/>
              <a:gd name="connsiteX7" fmla="*/ 28596 w 43256"/>
              <a:gd name="connsiteY7" fmla="*/ 36519 h 49659"/>
              <a:gd name="connsiteX8" fmla="*/ 34165 w 43256"/>
              <a:gd name="connsiteY8" fmla="*/ 22813 h 49659"/>
              <a:gd name="connsiteX9" fmla="*/ 37416 w 43256"/>
              <a:gd name="connsiteY9" fmla="*/ 29949 h 49659"/>
              <a:gd name="connsiteX10" fmla="*/ 41834 w 43256"/>
              <a:gd name="connsiteY10" fmla="*/ 15213 h 49659"/>
              <a:gd name="connsiteX11" fmla="*/ 40386 w 43256"/>
              <a:gd name="connsiteY11" fmla="*/ 17889 h 49659"/>
              <a:gd name="connsiteX12" fmla="*/ 38360 w 43256"/>
              <a:gd name="connsiteY12" fmla="*/ 5285 h 49659"/>
              <a:gd name="connsiteX13" fmla="*/ 38436 w 43256"/>
              <a:gd name="connsiteY13" fmla="*/ 6549 h 49659"/>
              <a:gd name="connsiteX14" fmla="*/ 29114 w 43256"/>
              <a:gd name="connsiteY14" fmla="*/ 3811 h 49659"/>
              <a:gd name="connsiteX15" fmla="*/ 29856 w 43256"/>
              <a:gd name="connsiteY15" fmla="*/ 2199 h 49659"/>
              <a:gd name="connsiteX16" fmla="*/ 22177 w 43256"/>
              <a:gd name="connsiteY16" fmla="*/ 4579 h 49659"/>
              <a:gd name="connsiteX17" fmla="*/ 22536 w 43256"/>
              <a:gd name="connsiteY17" fmla="*/ 3189 h 49659"/>
              <a:gd name="connsiteX18" fmla="*/ 16396 w 43256"/>
              <a:gd name="connsiteY18" fmla="*/ 9104 h 49659"/>
              <a:gd name="connsiteX19" fmla="*/ 17991 w 43256"/>
              <a:gd name="connsiteY19" fmla="*/ 11240 h 49659"/>
              <a:gd name="connsiteX20" fmla="*/ 8686 w 43256"/>
              <a:gd name="connsiteY20" fmla="*/ 18350 h 49659"/>
              <a:gd name="connsiteX21" fmla="*/ 9147 w 43256"/>
              <a:gd name="connsiteY21" fmla="*/ 16593 h 49659"/>
              <a:gd name="connsiteX0" fmla="*/ 9540 w 43256"/>
              <a:gd name="connsiteY0" fmla="*/ 15918 h 49659"/>
              <a:gd name="connsiteX1" fmla="*/ 9494 w 43256"/>
              <a:gd name="connsiteY1" fmla="*/ 6653 h 49659"/>
              <a:gd name="connsiteX2" fmla="*/ 15418 w 43256"/>
              <a:gd name="connsiteY2" fmla="*/ 7763 h 49659"/>
              <a:gd name="connsiteX3" fmla="*/ 22492 w 43256"/>
              <a:gd name="connsiteY3" fmla="*/ 3291 h 49659"/>
              <a:gd name="connsiteX4" fmla="*/ 25785 w 43256"/>
              <a:gd name="connsiteY4" fmla="*/ 59 h 49659"/>
              <a:gd name="connsiteX5" fmla="*/ 29869 w 43256"/>
              <a:gd name="connsiteY5" fmla="*/ 2340 h 49659"/>
              <a:gd name="connsiteX6" fmla="*/ 35499 w 43256"/>
              <a:gd name="connsiteY6" fmla="*/ 549 h 49659"/>
              <a:gd name="connsiteX7" fmla="*/ 38354 w 43256"/>
              <a:gd name="connsiteY7" fmla="*/ 5435 h 49659"/>
              <a:gd name="connsiteX8" fmla="*/ 42018 w 43256"/>
              <a:gd name="connsiteY8" fmla="*/ 10177 h 49659"/>
              <a:gd name="connsiteX9" fmla="*/ 41854 w 43256"/>
              <a:gd name="connsiteY9" fmla="*/ 15319 h 49659"/>
              <a:gd name="connsiteX10" fmla="*/ 43052 w 43256"/>
              <a:gd name="connsiteY10" fmla="*/ 23181 h 49659"/>
              <a:gd name="connsiteX11" fmla="*/ 37440 w 43256"/>
              <a:gd name="connsiteY11" fmla="*/ 30063 h 49659"/>
              <a:gd name="connsiteX12" fmla="*/ 35431 w 43256"/>
              <a:gd name="connsiteY12" fmla="*/ 35960 h 49659"/>
              <a:gd name="connsiteX13" fmla="*/ 28591 w 43256"/>
              <a:gd name="connsiteY13" fmla="*/ 36674 h 49659"/>
              <a:gd name="connsiteX14" fmla="*/ 23703 w 43256"/>
              <a:gd name="connsiteY14" fmla="*/ 42965 h 49659"/>
              <a:gd name="connsiteX15" fmla="*/ 16516 w 43256"/>
              <a:gd name="connsiteY15" fmla="*/ 39125 h 49659"/>
              <a:gd name="connsiteX16" fmla="*/ 5840 w 43256"/>
              <a:gd name="connsiteY16" fmla="*/ 35331 h 49659"/>
              <a:gd name="connsiteX17" fmla="*/ 1146 w 43256"/>
              <a:gd name="connsiteY17" fmla="*/ 31109 h 49659"/>
              <a:gd name="connsiteX18" fmla="*/ 2149 w 43256"/>
              <a:gd name="connsiteY18" fmla="*/ 25410 h 49659"/>
              <a:gd name="connsiteX19" fmla="*/ 31 w 43256"/>
              <a:gd name="connsiteY19" fmla="*/ 19563 h 49659"/>
              <a:gd name="connsiteX20" fmla="*/ 3899 w 43256"/>
              <a:gd name="connsiteY20" fmla="*/ 14366 h 49659"/>
              <a:gd name="connsiteX21" fmla="*/ 9540 w 43256"/>
              <a:gd name="connsiteY21" fmla="*/ 15918 h 49659"/>
              <a:gd name="connsiteX0" fmla="*/ 882218 w 2788732"/>
              <a:gd name="connsiteY0" fmla="*/ 2728262 h 2795823"/>
              <a:gd name="connsiteX1" fmla="*/ 814657 w 2788732"/>
              <a:gd name="connsiteY1" fmla="*/ 2795823 h 2795823"/>
              <a:gd name="connsiteX2" fmla="*/ 747096 w 2788732"/>
              <a:gd name="connsiteY2" fmla="*/ 2728262 h 2795823"/>
              <a:gd name="connsiteX3" fmla="*/ 814657 w 2788732"/>
              <a:gd name="connsiteY3" fmla="*/ 2660701 h 2795823"/>
              <a:gd name="connsiteX4" fmla="*/ 882218 w 2788732"/>
              <a:gd name="connsiteY4" fmla="*/ 2728262 h 2795823"/>
              <a:gd name="connsiteX0" fmla="*/ 980338 w 2788732"/>
              <a:gd name="connsiteY0" fmla="*/ 2648199 h 2795823"/>
              <a:gd name="connsiteX1" fmla="*/ 845217 w 2788732"/>
              <a:gd name="connsiteY1" fmla="*/ 2783320 h 2795823"/>
              <a:gd name="connsiteX2" fmla="*/ 710096 w 2788732"/>
              <a:gd name="connsiteY2" fmla="*/ 2648199 h 2795823"/>
              <a:gd name="connsiteX3" fmla="*/ 845217 w 2788732"/>
              <a:gd name="connsiteY3" fmla="*/ 2513078 h 2795823"/>
              <a:gd name="connsiteX4" fmla="*/ 980338 w 2788732"/>
              <a:gd name="connsiteY4" fmla="*/ 2648199 h 2795823"/>
              <a:gd name="connsiteX0" fmla="*/ 1126644 w 2788732"/>
              <a:gd name="connsiteY0" fmla="*/ 2441899 h 2795823"/>
              <a:gd name="connsiteX1" fmla="*/ 923962 w 2788732"/>
              <a:gd name="connsiteY1" fmla="*/ 2644581 h 2795823"/>
              <a:gd name="connsiteX2" fmla="*/ 721280 w 2788732"/>
              <a:gd name="connsiteY2" fmla="*/ 2441899 h 2795823"/>
              <a:gd name="connsiteX3" fmla="*/ 923962 w 2788732"/>
              <a:gd name="connsiteY3" fmla="*/ 2239217 h 2795823"/>
              <a:gd name="connsiteX4" fmla="*/ 1126644 w 2788732"/>
              <a:gd name="connsiteY4" fmla="*/ 2441899 h 2795823"/>
              <a:gd name="connsiteX0" fmla="*/ 4729 w 43256"/>
              <a:gd name="connsiteY0" fmla="*/ 26036 h 49659"/>
              <a:gd name="connsiteX1" fmla="*/ 2196 w 43256"/>
              <a:gd name="connsiteY1" fmla="*/ 25239 h 49659"/>
              <a:gd name="connsiteX2" fmla="*/ 6964 w 43256"/>
              <a:gd name="connsiteY2" fmla="*/ 34758 h 49659"/>
              <a:gd name="connsiteX3" fmla="*/ 5856 w 43256"/>
              <a:gd name="connsiteY3" fmla="*/ 35139 h 49659"/>
              <a:gd name="connsiteX4" fmla="*/ 16514 w 43256"/>
              <a:gd name="connsiteY4" fmla="*/ 38949 h 49659"/>
              <a:gd name="connsiteX5" fmla="*/ 15846 w 43256"/>
              <a:gd name="connsiteY5" fmla="*/ 37209 h 49659"/>
              <a:gd name="connsiteX6" fmla="*/ 28863 w 43256"/>
              <a:gd name="connsiteY6" fmla="*/ 34610 h 49659"/>
              <a:gd name="connsiteX7" fmla="*/ 28596 w 43256"/>
              <a:gd name="connsiteY7" fmla="*/ 36519 h 49659"/>
              <a:gd name="connsiteX8" fmla="*/ 34165 w 43256"/>
              <a:gd name="connsiteY8" fmla="*/ 22813 h 49659"/>
              <a:gd name="connsiteX9" fmla="*/ 37416 w 43256"/>
              <a:gd name="connsiteY9" fmla="*/ 29949 h 49659"/>
              <a:gd name="connsiteX10" fmla="*/ 41834 w 43256"/>
              <a:gd name="connsiteY10" fmla="*/ 15213 h 49659"/>
              <a:gd name="connsiteX11" fmla="*/ 40386 w 43256"/>
              <a:gd name="connsiteY11" fmla="*/ 17889 h 49659"/>
              <a:gd name="connsiteX12" fmla="*/ 38360 w 43256"/>
              <a:gd name="connsiteY12" fmla="*/ 5285 h 49659"/>
              <a:gd name="connsiteX13" fmla="*/ 38436 w 43256"/>
              <a:gd name="connsiteY13" fmla="*/ 6549 h 49659"/>
              <a:gd name="connsiteX14" fmla="*/ 29114 w 43256"/>
              <a:gd name="connsiteY14" fmla="*/ 3811 h 49659"/>
              <a:gd name="connsiteX15" fmla="*/ 29856 w 43256"/>
              <a:gd name="connsiteY15" fmla="*/ 2199 h 49659"/>
              <a:gd name="connsiteX16" fmla="*/ 22177 w 43256"/>
              <a:gd name="connsiteY16" fmla="*/ 4579 h 49659"/>
              <a:gd name="connsiteX17" fmla="*/ 22536 w 43256"/>
              <a:gd name="connsiteY17" fmla="*/ 3189 h 49659"/>
              <a:gd name="connsiteX18" fmla="*/ 16396 w 43256"/>
              <a:gd name="connsiteY18" fmla="*/ 9104 h 49659"/>
              <a:gd name="connsiteX19" fmla="*/ 17991 w 43256"/>
              <a:gd name="connsiteY19" fmla="*/ 11240 h 49659"/>
              <a:gd name="connsiteX20" fmla="*/ 8686 w 43256"/>
              <a:gd name="connsiteY20" fmla="*/ 18350 h 49659"/>
              <a:gd name="connsiteX21" fmla="*/ 9147 w 43256"/>
              <a:gd name="connsiteY21" fmla="*/ 16593 h 49659"/>
              <a:gd name="connsiteX0" fmla="*/ 9540 w 43256"/>
              <a:gd name="connsiteY0" fmla="*/ 15918 h 49659"/>
              <a:gd name="connsiteX1" fmla="*/ 11264 w 43256"/>
              <a:gd name="connsiteY1" fmla="*/ 9355 h 49659"/>
              <a:gd name="connsiteX2" fmla="*/ 15418 w 43256"/>
              <a:gd name="connsiteY2" fmla="*/ 7763 h 49659"/>
              <a:gd name="connsiteX3" fmla="*/ 22492 w 43256"/>
              <a:gd name="connsiteY3" fmla="*/ 3291 h 49659"/>
              <a:gd name="connsiteX4" fmla="*/ 25785 w 43256"/>
              <a:gd name="connsiteY4" fmla="*/ 59 h 49659"/>
              <a:gd name="connsiteX5" fmla="*/ 29869 w 43256"/>
              <a:gd name="connsiteY5" fmla="*/ 2340 h 49659"/>
              <a:gd name="connsiteX6" fmla="*/ 35499 w 43256"/>
              <a:gd name="connsiteY6" fmla="*/ 549 h 49659"/>
              <a:gd name="connsiteX7" fmla="*/ 38354 w 43256"/>
              <a:gd name="connsiteY7" fmla="*/ 5435 h 49659"/>
              <a:gd name="connsiteX8" fmla="*/ 42018 w 43256"/>
              <a:gd name="connsiteY8" fmla="*/ 10177 h 49659"/>
              <a:gd name="connsiteX9" fmla="*/ 41854 w 43256"/>
              <a:gd name="connsiteY9" fmla="*/ 15319 h 49659"/>
              <a:gd name="connsiteX10" fmla="*/ 43052 w 43256"/>
              <a:gd name="connsiteY10" fmla="*/ 23181 h 49659"/>
              <a:gd name="connsiteX11" fmla="*/ 37440 w 43256"/>
              <a:gd name="connsiteY11" fmla="*/ 30063 h 49659"/>
              <a:gd name="connsiteX12" fmla="*/ 35431 w 43256"/>
              <a:gd name="connsiteY12" fmla="*/ 35960 h 49659"/>
              <a:gd name="connsiteX13" fmla="*/ 28591 w 43256"/>
              <a:gd name="connsiteY13" fmla="*/ 36674 h 49659"/>
              <a:gd name="connsiteX14" fmla="*/ 23703 w 43256"/>
              <a:gd name="connsiteY14" fmla="*/ 42965 h 49659"/>
              <a:gd name="connsiteX15" fmla="*/ 16516 w 43256"/>
              <a:gd name="connsiteY15" fmla="*/ 39125 h 49659"/>
              <a:gd name="connsiteX16" fmla="*/ 5840 w 43256"/>
              <a:gd name="connsiteY16" fmla="*/ 35331 h 49659"/>
              <a:gd name="connsiteX17" fmla="*/ 1146 w 43256"/>
              <a:gd name="connsiteY17" fmla="*/ 31109 h 49659"/>
              <a:gd name="connsiteX18" fmla="*/ 2149 w 43256"/>
              <a:gd name="connsiteY18" fmla="*/ 25410 h 49659"/>
              <a:gd name="connsiteX19" fmla="*/ 31 w 43256"/>
              <a:gd name="connsiteY19" fmla="*/ 19563 h 49659"/>
              <a:gd name="connsiteX20" fmla="*/ 3899 w 43256"/>
              <a:gd name="connsiteY20" fmla="*/ 14366 h 49659"/>
              <a:gd name="connsiteX21" fmla="*/ 9540 w 43256"/>
              <a:gd name="connsiteY21" fmla="*/ 15918 h 49659"/>
              <a:gd name="connsiteX0" fmla="*/ 882218 w 2788732"/>
              <a:gd name="connsiteY0" fmla="*/ 2728262 h 2795823"/>
              <a:gd name="connsiteX1" fmla="*/ 814657 w 2788732"/>
              <a:gd name="connsiteY1" fmla="*/ 2795823 h 2795823"/>
              <a:gd name="connsiteX2" fmla="*/ 747096 w 2788732"/>
              <a:gd name="connsiteY2" fmla="*/ 2728262 h 2795823"/>
              <a:gd name="connsiteX3" fmla="*/ 814657 w 2788732"/>
              <a:gd name="connsiteY3" fmla="*/ 2660701 h 2795823"/>
              <a:gd name="connsiteX4" fmla="*/ 882218 w 2788732"/>
              <a:gd name="connsiteY4" fmla="*/ 2728262 h 2795823"/>
              <a:gd name="connsiteX0" fmla="*/ 980338 w 2788732"/>
              <a:gd name="connsiteY0" fmla="*/ 2648199 h 2795823"/>
              <a:gd name="connsiteX1" fmla="*/ 845217 w 2788732"/>
              <a:gd name="connsiteY1" fmla="*/ 2783320 h 2795823"/>
              <a:gd name="connsiteX2" fmla="*/ 710096 w 2788732"/>
              <a:gd name="connsiteY2" fmla="*/ 2648199 h 2795823"/>
              <a:gd name="connsiteX3" fmla="*/ 845217 w 2788732"/>
              <a:gd name="connsiteY3" fmla="*/ 2513078 h 2795823"/>
              <a:gd name="connsiteX4" fmla="*/ 980338 w 2788732"/>
              <a:gd name="connsiteY4" fmla="*/ 2648199 h 2795823"/>
              <a:gd name="connsiteX0" fmla="*/ 1126644 w 2788732"/>
              <a:gd name="connsiteY0" fmla="*/ 2441899 h 2795823"/>
              <a:gd name="connsiteX1" fmla="*/ 923962 w 2788732"/>
              <a:gd name="connsiteY1" fmla="*/ 2644581 h 2795823"/>
              <a:gd name="connsiteX2" fmla="*/ 721280 w 2788732"/>
              <a:gd name="connsiteY2" fmla="*/ 2441899 h 2795823"/>
              <a:gd name="connsiteX3" fmla="*/ 923962 w 2788732"/>
              <a:gd name="connsiteY3" fmla="*/ 2239217 h 2795823"/>
              <a:gd name="connsiteX4" fmla="*/ 1126644 w 2788732"/>
              <a:gd name="connsiteY4" fmla="*/ 2441899 h 2795823"/>
              <a:gd name="connsiteX0" fmla="*/ 4729 w 43256"/>
              <a:gd name="connsiteY0" fmla="*/ 26036 h 49659"/>
              <a:gd name="connsiteX1" fmla="*/ 2196 w 43256"/>
              <a:gd name="connsiteY1" fmla="*/ 25239 h 49659"/>
              <a:gd name="connsiteX2" fmla="*/ 6964 w 43256"/>
              <a:gd name="connsiteY2" fmla="*/ 34758 h 49659"/>
              <a:gd name="connsiteX3" fmla="*/ 5856 w 43256"/>
              <a:gd name="connsiteY3" fmla="*/ 35139 h 49659"/>
              <a:gd name="connsiteX4" fmla="*/ 16514 w 43256"/>
              <a:gd name="connsiteY4" fmla="*/ 38949 h 49659"/>
              <a:gd name="connsiteX5" fmla="*/ 15846 w 43256"/>
              <a:gd name="connsiteY5" fmla="*/ 37209 h 49659"/>
              <a:gd name="connsiteX6" fmla="*/ 28863 w 43256"/>
              <a:gd name="connsiteY6" fmla="*/ 34610 h 49659"/>
              <a:gd name="connsiteX7" fmla="*/ 28596 w 43256"/>
              <a:gd name="connsiteY7" fmla="*/ 36519 h 49659"/>
              <a:gd name="connsiteX8" fmla="*/ 34165 w 43256"/>
              <a:gd name="connsiteY8" fmla="*/ 22813 h 49659"/>
              <a:gd name="connsiteX9" fmla="*/ 37416 w 43256"/>
              <a:gd name="connsiteY9" fmla="*/ 29949 h 49659"/>
              <a:gd name="connsiteX10" fmla="*/ 41834 w 43256"/>
              <a:gd name="connsiteY10" fmla="*/ 15213 h 49659"/>
              <a:gd name="connsiteX11" fmla="*/ 40386 w 43256"/>
              <a:gd name="connsiteY11" fmla="*/ 17889 h 49659"/>
              <a:gd name="connsiteX12" fmla="*/ 38360 w 43256"/>
              <a:gd name="connsiteY12" fmla="*/ 5285 h 49659"/>
              <a:gd name="connsiteX13" fmla="*/ 38436 w 43256"/>
              <a:gd name="connsiteY13" fmla="*/ 6549 h 49659"/>
              <a:gd name="connsiteX14" fmla="*/ 29114 w 43256"/>
              <a:gd name="connsiteY14" fmla="*/ 3811 h 49659"/>
              <a:gd name="connsiteX15" fmla="*/ 29856 w 43256"/>
              <a:gd name="connsiteY15" fmla="*/ 2199 h 49659"/>
              <a:gd name="connsiteX16" fmla="*/ 22177 w 43256"/>
              <a:gd name="connsiteY16" fmla="*/ 4579 h 49659"/>
              <a:gd name="connsiteX17" fmla="*/ 22536 w 43256"/>
              <a:gd name="connsiteY17" fmla="*/ 3189 h 49659"/>
              <a:gd name="connsiteX18" fmla="*/ 16396 w 43256"/>
              <a:gd name="connsiteY18" fmla="*/ 9104 h 49659"/>
              <a:gd name="connsiteX19" fmla="*/ 17991 w 43256"/>
              <a:gd name="connsiteY19" fmla="*/ 11240 h 49659"/>
              <a:gd name="connsiteX20" fmla="*/ 8686 w 43256"/>
              <a:gd name="connsiteY20" fmla="*/ 18350 h 49659"/>
              <a:gd name="connsiteX21" fmla="*/ 9147 w 43256"/>
              <a:gd name="connsiteY21" fmla="*/ 16593 h 49659"/>
              <a:gd name="connsiteX0" fmla="*/ 8569 w 42285"/>
              <a:gd name="connsiteY0" fmla="*/ 15918 h 49659"/>
              <a:gd name="connsiteX1" fmla="*/ 10293 w 42285"/>
              <a:gd name="connsiteY1" fmla="*/ 9355 h 49659"/>
              <a:gd name="connsiteX2" fmla="*/ 14447 w 42285"/>
              <a:gd name="connsiteY2" fmla="*/ 7763 h 49659"/>
              <a:gd name="connsiteX3" fmla="*/ 21521 w 42285"/>
              <a:gd name="connsiteY3" fmla="*/ 3291 h 49659"/>
              <a:gd name="connsiteX4" fmla="*/ 24814 w 42285"/>
              <a:gd name="connsiteY4" fmla="*/ 59 h 49659"/>
              <a:gd name="connsiteX5" fmla="*/ 28898 w 42285"/>
              <a:gd name="connsiteY5" fmla="*/ 2340 h 49659"/>
              <a:gd name="connsiteX6" fmla="*/ 34528 w 42285"/>
              <a:gd name="connsiteY6" fmla="*/ 549 h 49659"/>
              <a:gd name="connsiteX7" fmla="*/ 37383 w 42285"/>
              <a:gd name="connsiteY7" fmla="*/ 5435 h 49659"/>
              <a:gd name="connsiteX8" fmla="*/ 41047 w 42285"/>
              <a:gd name="connsiteY8" fmla="*/ 10177 h 49659"/>
              <a:gd name="connsiteX9" fmla="*/ 40883 w 42285"/>
              <a:gd name="connsiteY9" fmla="*/ 15319 h 49659"/>
              <a:gd name="connsiteX10" fmla="*/ 42081 w 42285"/>
              <a:gd name="connsiteY10" fmla="*/ 23181 h 49659"/>
              <a:gd name="connsiteX11" fmla="*/ 36469 w 42285"/>
              <a:gd name="connsiteY11" fmla="*/ 30063 h 49659"/>
              <a:gd name="connsiteX12" fmla="*/ 34460 w 42285"/>
              <a:gd name="connsiteY12" fmla="*/ 35960 h 49659"/>
              <a:gd name="connsiteX13" fmla="*/ 27620 w 42285"/>
              <a:gd name="connsiteY13" fmla="*/ 36674 h 49659"/>
              <a:gd name="connsiteX14" fmla="*/ 22732 w 42285"/>
              <a:gd name="connsiteY14" fmla="*/ 42965 h 49659"/>
              <a:gd name="connsiteX15" fmla="*/ 15545 w 42285"/>
              <a:gd name="connsiteY15" fmla="*/ 39125 h 49659"/>
              <a:gd name="connsiteX16" fmla="*/ 4869 w 42285"/>
              <a:gd name="connsiteY16" fmla="*/ 35331 h 49659"/>
              <a:gd name="connsiteX17" fmla="*/ 175 w 42285"/>
              <a:gd name="connsiteY17" fmla="*/ 31109 h 49659"/>
              <a:gd name="connsiteX18" fmla="*/ 1178 w 42285"/>
              <a:gd name="connsiteY18" fmla="*/ 25410 h 49659"/>
              <a:gd name="connsiteX19" fmla="*/ 1616 w 42285"/>
              <a:gd name="connsiteY19" fmla="*/ 20914 h 49659"/>
              <a:gd name="connsiteX20" fmla="*/ 2928 w 42285"/>
              <a:gd name="connsiteY20" fmla="*/ 14366 h 49659"/>
              <a:gd name="connsiteX21" fmla="*/ 8569 w 42285"/>
              <a:gd name="connsiteY21" fmla="*/ 15918 h 49659"/>
              <a:gd name="connsiteX0" fmla="*/ 819617 w 2726131"/>
              <a:gd name="connsiteY0" fmla="*/ 2728262 h 2795823"/>
              <a:gd name="connsiteX1" fmla="*/ 752056 w 2726131"/>
              <a:gd name="connsiteY1" fmla="*/ 2795823 h 2795823"/>
              <a:gd name="connsiteX2" fmla="*/ 684495 w 2726131"/>
              <a:gd name="connsiteY2" fmla="*/ 2728262 h 2795823"/>
              <a:gd name="connsiteX3" fmla="*/ 752056 w 2726131"/>
              <a:gd name="connsiteY3" fmla="*/ 2660701 h 2795823"/>
              <a:gd name="connsiteX4" fmla="*/ 819617 w 2726131"/>
              <a:gd name="connsiteY4" fmla="*/ 2728262 h 2795823"/>
              <a:gd name="connsiteX0" fmla="*/ 917737 w 2726131"/>
              <a:gd name="connsiteY0" fmla="*/ 2648199 h 2795823"/>
              <a:gd name="connsiteX1" fmla="*/ 782616 w 2726131"/>
              <a:gd name="connsiteY1" fmla="*/ 2783320 h 2795823"/>
              <a:gd name="connsiteX2" fmla="*/ 647495 w 2726131"/>
              <a:gd name="connsiteY2" fmla="*/ 2648199 h 2795823"/>
              <a:gd name="connsiteX3" fmla="*/ 782616 w 2726131"/>
              <a:gd name="connsiteY3" fmla="*/ 2513078 h 2795823"/>
              <a:gd name="connsiteX4" fmla="*/ 917737 w 2726131"/>
              <a:gd name="connsiteY4" fmla="*/ 2648199 h 2795823"/>
              <a:gd name="connsiteX0" fmla="*/ 1064043 w 2726131"/>
              <a:gd name="connsiteY0" fmla="*/ 2441899 h 2795823"/>
              <a:gd name="connsiteX1" fmla="*/ 861361 w 2726131"/>
              <a:gd name="connsiteY1" fmla="*/ 2644581 h 2795823"/>
              <a:gd name="connsiteX2" fmla="*/ 658679 w 2726131"/>
              <a:gd name="connsiteY2" fmla="*/ 2441899 h 2795823"/>
              <a:gd name="connsiteX3" fmla="*/ 861361 w 2726131"/>
              <a:gd name="connsiteY3" fmla="*/ 2239217 h 2795823"/>
              <a:gd name="connsiteX4" fmla="*/ 1064043 w 2726131"/>
              <a:gd name="connsiteY4" fmla="*/ 2441899 h 2795823"/>
              <a:gd name="connsiteX0" fmla="*/ 3758 w 42285"/>
              <a:gd name="connsiteY0" fmla="*/ 26036 h 49659"/>
              <a:gd name="connsiteX1" fmla="*/ 1225 w 42285"/>
              <a:gd name="connsiteY1" fmla="*/ 25239 h 49659"/>
              <a:gd name="connsiteX2" fmla="*/ 5993 w 42285"/>
              <a:gd name="connsiteY2" fmla="*/ 34758 h 49659"/>
              <a:gd name="connsiteX3" fmla="*/ 4885 w 42285"/>
              <a:gd name="connsiteY3" fmla="*/ 35139 h 49659"/>
              <a:gd name="connsiteX4" fmla="*/ 15543 w 42285"/>
              <a:gd name="connsiteY4" fmla="*/ 38949 h 49659"/>
              <a:gd name="connsiteX5" fmla="*/ 14875 w 42285"/>
              <a:gd name="connsiteY5" fmla="*/ 37209 h 49659"/>
              <a:gd name="connsiteX6" fmla="*/ 27892 w 42285"/>
              <a:gd name="connsiteY6" fmla="*/ 34610 h 49659"/>
              <a:gd name="connsiteX7" fmla="*/ 27625 w 42285"/>
              <a:gd name="connsiteY7" fmla="*/ 36519 h 49659"/>
              <a:gd name="connsiteX8" fmla="*/ 33194 w 42285"/>
              <a:gd name="connsiteY8" fmla="*/ 22813 h 49659"/>
              <a:gd name="connsiteX9" fmla="*/ 36445 w 42285"/>
              <a:gd name="connsiteY9" fmla="*/ 29949 h 49659"/>
              <a:gd name="connsiteX10" fmla="*/ 40863 w 42285"/>
              <a:gd name="connsiteY10" fmla="*/ 15213 h 49659"/>
              <a:gd name="connsiteX11" fmla="*/ 39415 w 42285"/>
              <a:gd name="connsiteY11" fmla="*/ 17889 h 49659"/>
              <a:gd name="connsiteX12" fmla="*/ 37389 w 42285"/>
              <a:gd name="connsiteY12" fmla="*/ 5285 h 49659"/>
              <a:gd name="connsiteX13" fmla="*/ 37465 w 42285"/>
              <a:gd name="connsiteY13" fmla="*/ 6549 h 49659"/>
              <a:gd name="connsiteX14" fmla="*/ 28143 w 42285"/>
              <a:gd name="connsiteY14" fmla="*/ 3811 h 49659"/>
              <a:gd name="connsiteX15" fmla="*/ 28885 w 42285"/>
              <a:gd name="connsiteY15" fmla="*/ 2199 h 49659"/>
              <a:gd name="connsiteX16" fmla="*/ 21206 w 42285"/>
              <a:gd name="connsiteY16" fmla="*/ 4579 h 49659"/>
              <a:gd name="connsiteX17" fmla="*/ 21565 w 42285"/>
              <a:gd name="connsiteY17" fmla="*/ 3189 h 49659"/>
              <a:gd name="connsiteX18" fmla="*/ 15425 w 42285"/>
              <a:gd name="connsiteY18" fmla="*/ 9104 h 49659"/>
              <a:gd name="connsiteX19" fmla="*/ 17020 w 42285"/>
              <a:gd name="connsiteY19" fmla="*/ 11240 h 49659"/>
              <a:gd name="connsiteX20" fmla="*/ 7715 w 42285"/>
              <a:gd name="connsiteY20" fmla="*/ 18350 h 49659"/>
              <a:gd name="connsiteX21" fmla="*/ 8176 w 42285"/>
              <a:gd name="connsiteY21" fmla="*/ 16593 h 49659"/>
              <a:gd name="connsiteX0" fmla="*/ 8569 w 42285"/>
              <a:gd name="connsiteY0" fmla="*/ 15918 h 49659"/>
              <a:gd name="connsiteX1" fmla="*/ 10293 w 42285"/>
              <a:gd name="connsiteY1" fmla="*/ 9355 h 49659"/>
              <a:gd name="connsiteX2" fmla="*/ 14447 w 42285"/>
              <a:gd name="connsiteY2" fmla="*/ 7763 h 49659"/>
              <a:gd name="connsiteX3" fmla="*/ 21521 w 42285"/>
              <a:gd name="connsiteY3" fmla="*/ 3291 h 49659"/>
              <a:gd name="connsiteX4" fmla="*/ 24814 w 42285"/>
              <a:gd name="connsiteY4" fmla="*/ 59 h 49659"/>
              <a:gd name="connsiteX5" fmla="*/ 28898 w 42285"/>
              <a:gd name="connsiteY5" fmla="*/ 2340 h 49659"/>
              <a:gd name="connsiteX6" fmla="*/ 34528 w 42285"/>
              <a:gd name="connsiteY6" fmla="*/ 549 h 49659"/>
              <a:gd name="connsiteX7" fmla="*/ 37383 w 42285"/>
              <a:gd name="connsiteY7" fmla="*/ 5435 h 49659"/>
              <a:gd name="connsiteX8" fmla="*/ 41047 w 42285"/>
              <a:gd name="connsiteY8" fmla="*/ 10177 h 49659"/>
              <a:gd name="connsiteX9" fmla="*/ 40883 w 42285"/>
              <a:gd name="connsiteY9" fmla="*/ 15319 h 49659"/>
              <a:gd name="connsiteX10" fmla="*/ 42081 w 42285"/>
              <a:gd name="connsiteY10" fmla="*/ 23181 h 49659"/>
              <a:gd name="connsiteX11" fmla="*/ 36469 w 42285"/>
              <a:gd name="connsiteY11" fmla="*/ 30063 h 49659"/>
              <a:gd name="connsiteX12" fmla="*/ 34460 w 42285"/>
              <a:gd name="connsiteY12" fmla="*/ 35960 h 49659"/>
              <a:gd name="connsiteX13" fmla="*/ 27620 w 42285"/>
              <a:gd name="connsiteY13" fmla="*/ 36674 h 49659"/>
              <a:gd name="connsiteX14" fmla="*/ 22732 w 42285"/>
              <a:gd name="connsiteY14" fmla="*/ 42965 h 49659"/>
              <a:gd name="connsiteX15" fmla="*/ 15545 w 42285"/>
              <a:gd name="connsiteY15" fmla="*/ 39125 h 49659"/>
              <a:gd name="connsiteX16" fmla="*/ 4869 w 42285"/>
              <a:gd name="connsiteY16" fmla="*/ 35331 h 49659"/>
              <a:gd name="connsiteX17" fmla="*/ 175 w 42285"/>
              <a:gd name="connsiteY17" fmla="*/ 31109 h 49659"/>
              <a:gd name="connsiteX18" fmla="*/ 1178 w 42285"/>
              <a:gd name="connsiteY18" fmla="*/ 25410 h 49659"/>
              <a:gd name="connsiteX19" fmla="*/ 1616 w 42285"/>
              <a:gd name="connsiteY19" fmla="*/ 20914 h 49659"/>
              <a:gd name="connsiteX20" fmla="*/ 5878 w 42285"/>
              <a:gd name="connsiteY20" fmla="*/ 15942 h 49659"/>
              <a:gd name="connsiteX21" fmla="*/ 8569 w 42285"/>
              <a:gd name="connsiteY21" fmla="*/ 15918 h 49659"/>
              <a:gd name="connsiteX0" fmla="*/ 819617 w 2726131"/>
              <a:gd name="connsiteY0" fmla="*/ 2728262 h 2795823"/>
              <a:gd name="connsiteX1" fmla="*/ 752056 w 2726131"/>
              <a:gd name="connsiteY1" fmla="*/ 2795823 h 2795823"/>
              <a:gd name="connsiteX2" fmla="*/ 684495 w 2726131"/>
              <a:gd name="connsiteY2" fmla="*/ 2728262 h 2795823"/>
              <a:gd name="connsiteX3" fmla="*/ 752056 w 2726131"/>
              <a:gd name="connsiteY3" fmla="*/ 2660701 h 2795823"/>
              <a:gd name="connsiteX4" fmla="*/ 819617 w 2726131"/>
              <a:gd name="connsiteY4" fmla="*/ 2728262 h 2795823"/>
              <a:gd name="connsiteX0" fmla="*/ 917737 w 2726131"/>
              <a:gd name="connsiteY0" fmla="*/ 2648199 h 2795823"/>
              <a:gd name="connsiteX1" fmla="*/ 782616 w 2726131"/>
              <a:gd name="connsiteY1" fmla="*/ 2783320 h 2795823"/>
              <a:gd name="connsiteX2" fmla="*/ 647495 w 2726131"/>
              <a:gd name="connsiteY2" fmla="*/ 2648199 h 2795823"/>
              <a:gd name="connsiteX3" fmla="*/ 782616 w 2726131"/>
              <a:gd name="connsiteY3" fmla="*/ 2513078 h 2795823"/>
              <a:gd name="connsiteX4" fmla="*/ 917737 w 2726131"/>
              <a:gd name="connsiteY4" fmla="*/ 2648199 h 2795823"/>
              <a:gd name="connsiteX0" fmla="*/ 1064043 w 2726131"/>
              <a:gd name="connsiteY0" fmla="*/ 2441899 h 2795823"/>
              <a:gd name="connsiteX1" fmla="*/ 861361 w 2726131"/>
              <a:gd name="connsiteY1" fmla="*/ 2644581 h 2795823"/>
              <a:gd name="connsiteX2" fmla="*/ 658679 w 2726131"/>
              <a:gd name="connsiteY2" fmla="*/ 2441899 h 2795823"/>
              <a:gd name="connsiteX3" fmla="*/ 861361 w 2726131"/>
              <a:gd name="connsiteY3" fmla="*/ 2239217 h 2795823"/>
              <a:gd name="connsiteX4" fmla="*/ 1064043 w 2726131"/>
              <a:gd name="connsiteY4" fmla="*/ 2441899 h 2795823"/>
              <a:gd name="connsiteX0" fmla="*/ 3758 w 42285"/>
              <a:gd name="connsiteY0" fmla="*/ 26036 h 49659"/>
              <a:gd name="connsiteX1" fmla="*/ 1225 w 42285"/>
              <a:gd name="connsiteY1" fmla="*/ 25239 h 49659"/>
              <a:gd name="connsiteX2" fmla="*/ 5993 w 42285"/>
              <a:gd name="connsiteY2" fmla="*/ 34758 h 49659"/>
              <a:gd name="connsiteX3" fmla="*/ 4885 w 42285"/>
              <a:gd name="connsiteY3" fmla="*/ 35139 h 49659"/>
              <a:gd name="connsiteX4" fmla="*/ 15543 w 42285"/>
              <a:gd name="connsiteY4" fmla="*/ 38949 h 49659"/>
              <a:gd name="connsiteX5" fmla="*/ 14875 w 42285"/>
              <a:gd name="connsiteY5" fmla="*/ 37209 h 49659"/>
              <a:gd name="connsiteX6" fmla="*/ 27892 w 42285"/>
              <a:gd name="connsiteY6" fmla="*/ 34610 h 49659"/>
              <a:gd name="connsiteX7" fmla="*/ 27625 w 42285"/>
              <a:gd name="connsiteY7" fmla="*/ 36519 h 49659"/>
              <a:gd name="connsiteX8" fmla="*/ 33194 w 42285"/>
              <a:gd name="connsiteY8" fmla="*/ 22813 h 49659"/>
              <a:gd name="connsiteX9" fmla="*/ 36445 w 42285"/>
              <a:gd name="connsiteY9" fmla="*/ 29949 h 49659"/>
              <a:gd name="connsiteX10" fmla="*/ 40863 w 42285"/>
              <a:gd name="connsiteY10" fmla="*/ 15213 h 49659"/>
              <a:gd name="connsiteX11" fmla="*/ 39415 w 42285"/>
              <a:gd name="connsiteY11" fmla="*/ 17889 h 49659"/>
              <a:gd name="connsiteX12" fmla="*/ 37389 w 42285"/>
              <a:gd name="connsiteY12" fmla="*/ 5285 h 49659"/>
              <a:gd name="connsiteX13" fmla="*/ 37465 w 42285"/>
              <a:gd name="connsiteY13" fmla="*/ 6549 h 49659"/>
              <a:gd name="connsiteX14" fmla="*/ 28143 w 42285"/>
              <a:gd name="connsiteY14" fmla="*/ 3811 h 49659"/>
              <a:gd name="connsiteX15" fmla="*/ 28885 w 42285"/>
              <a:gd name="connsiteY15" fmla="*/ 2199 h 49659"/>
              <a:gd name="connsiteX16" fmla="*/ 21206 w 42285"/>
              <a:gd name="connsiteY16" fmla="*/ 4579 h 49659"/>
              <a:gd name="connsiteX17" fmla="*/ 21565 w 42285"/>
              <a:gd name="connsiteY17" fmla="*/ 3189 h 49659"/>
              <a:gd name="connsiteX18" fmla="*/ 15425 w 42285"/>
              <a:gd name="connsiteY18" fmla="*/ 9104 h 49659"/>
              <a:gd name="connsiteX19" fmla="*/ 17020 w 42285"/>
              <a:gd name="connsiteY19" fmla="*/ 11240 h 49659"/>
              <a:gd name="connsiteX20" fmla="*/ 7715 w 42285"/>
              <a:gd name="connsiteY20" fmla="*/ 18350 h 49659"/>
              <a:gd name="connsiteX21" fmla="*/ 8176 w 42285"/>
              <a:gd name="connsiteY21" fmla="*/ 16593 h 49659"/>
              <a:gd name="connsiteX0" fmla="*/ 8569 w 42285"/>
              <a:gd name="connsiteY0" fmla="*/ 15918 h 49659"/>
              <a:gd name="connsiteX1" fmla="*/ 10293 w 42285"/>
              <a:gd name="connsiteY1" fmla="*/ 9355 h 49659"/>
              <a:gd name="connsiteX2" fmla="*/ 14447 w 42285"/>
              <a:gd name="connsiteY2" fmla="*/ 7763 h 49659"/>
              <a:gd name="connsiteX3" fmla="*/ 21521 w 42285"/>
              <a:gd name="connsiteY3" fmla="*/ 3291 h 49659"/>
              <a:gd name="connsiteX4" fmla="*/ 24814 w 42285"/>
              <a:gd name="connsiteY4" fmla="*/ 59 h 49659"/>
              <a:gd name="connsiteX5" fmla="*/ 28898 w 42285"/>
              <a:gd name="connsiteY5" fmla="*/ 2340 h 49659"/>
              <a:gd name="connsiteX6" fmla="*/ 34528 w 42285"/>
              <a:gd name="connsiteY6" fmla="*/ 549 h 49659"/>
              <a:gd name="connsiteX7" fmla="*/ 37383 w 42285"/>
              <a:gd name="connsiteY7" fmla="*/ 5435 h 49659"/>
              <a:gd name="connsiteX8" fmla="*/ 41047 w 42285"/>
              <a:gd name="connsiteY8" fmla="*/ 10177 h 49659"/>
              <a:gd name="connsiteX9" fmla="*/ 40883 w 42285"/>
              <a:gd name="connsiteY9" fmla="*/ 15319 h 49659"/>
              <a:gd name="connsiteX10" fmla="*/ 42081 w 42285"/>
              <a:gd name="connsiteY10" fmla="*/ 23181 h 49659"/>
              <a:gd name="connsiteX11" fmla="*/ 36469 w 42285"/>
              <a:gd name="connsiteY11" fmla="*/ 30063 h 49659"/>
              <a:gd name="connsiteX12" fmla="*/ 34460 w 42285"/>
              <a:gd name="connsiteY12" fmla="*/ 35960 h 49659"/>
              <a:gd name="connsiteX13" fmla="*/ 27620 w 42285"/>
              <a:gd name="connsiteY13" fmla="*/ 36674 h 49659"/>
              <a:gd name="connsiteX14" fmla="*/ 22732 w 42285"/>
              <a:gd name="connsiteY14" fmla="*/ 42965 h 49659"/>
              <a:gd name="connsiteX15" fmla="*/ 15545 w 42285"/>
              <a:gd name="connsiteY15" fmla="*/ 39125 h 49659"/>
              <a:gd name="connsiteX16" fmla="*/ 4869 w 42285"/>
              <a:gd name="connsiteY16" fmla="*/ 35331 h 49659"/>
              <a:gd name="connsiteX17" fmla="*/ 175 w 42285"/>
              <a:gd name="connsiteY17" fmla="*/ 31109 h 49659"/>
              <a:gd name="connsiteX18" fmla="*/ 1178 w 42285"/>
              <a:gd name="connsiteY18" fmla="*/ 25410 h 49659"/>
              <a:gd name="connsiteX19" fmla="*/ 1616 w 42285"/>
              <a:gd name="connsiteY19" fmla="*/ 20914 h 49659"/>
              <a:gd name="connsiteX20" fmla="*/ 5878 w 42285"/>
              <a:gd name="connsiteY20" fmla="*/ 15942 h 49659"/>
              <a:gd name="connsiteX21" fmla="*/ 8569 w 42285"/>
              <a:gd name="connsiteY21" fmla="*/ 15918 h 49659"/>
              <a:gd name="connsiteX0" fmla="*/ 819617 w 2726131"/>
              <a:gd name="connsiteY0" fmla="*/ 2728262 h 2795823"/>
              <a:gd name="connsiteX1" fmla="*/ 752056 w 2726131"/>
              <a:gd name="connsiteY1" fmla="*/ 2795823 h 2795823"/>
              <a:gd name="connsiteX2" fmla="*/ 684495 w 2726131"/>
              <a:gd name="connsiteY2" fmla="*/ 2728262 h 2795823"/>
              <a:gd name="connsiteX3" fmla="*/ 752056 w 2726131"/>
              <a:gd name="connsiteY3" fmla="*/ 2660701 h 2795823"/>
              <a:gd name="connsiteX4" fmla="*/ 819617 w 2726131"/>
              <a:gd name="connsiteY4" fmla="*/ 2728262 h 2795823"/>
              <a:gd name="connsiteX0" fmla="*/ 917737 w 2726131"/>
              <a:gd name="connsiteY0" fmla="*/ 2648199 h 2795823"/>
              <a:gd name="connsiteX1" fmla="*/ 782616 w 2726131"/>
              <a:gd name="connsiteY1" fmla="*/ 2783320 h 2795823"/>
              <a:gd name="connsiteX2" fmla="*/ 647495 w 2726131"/>
              <a:gd name="connsiteY2" fmla="*/ 2648199 h 2795823"/>
              <a:gd name="connsiteX3" fmla="*/ 782616 w 2726131"/>
              <a:gd name="connsiteY3" fmla="*/ 2513078 h 2795823"/>
              <a:gd name="connsiteX4" fmla="*/ 917737 w 2726131"/>
              <a:gd name="connsiteY4" fmla="*/ 2648199 h 2795823"/>
              <a:gd name="connsiteX0" fmla="*/ 1064043 w 2726131"/>
              <a:gd name="connsiteY0" fmla="*/ 2441899 h 2795823"/>
              <a:gd name="connsiteX1" fmla="*/ 861361 w 2726131"/>
              <a:gd name="connsiteY1" fmla="*/ 2644581 h 2795823"/>
              <a:gd name="connsiteX2" fmla="*/ 658679 w 2726131"/>
              <a:gd name="connsiteY2" fmla="*/ 2441899 h 2795823"/>
              <a:gd name="connsiteX3" fmla="*/ 861361 w 2726131"/>
              <a:gd name="connsiteY3" fmla="*/ 2239217 h 2795823"/>
              <a:gd name="connsiteX4" fmla="*/ 1064043 w 2726131"/>
              <a:gd name="connsiteY4" fmla="*/ 2441899 h 2795823"/>
              <a:gd name="connsiteX0" fmla="*/ 3758 w 42285"/>
              <a:gd name="connsiteY0" fmla="*/ 26036 h 49659"/>
              <a:gd name="connsiteX1" fmla="*/ 1695 w 42285"/>
              <a:gd name="connsiteY1" fmla="*/ 25418 h 49659"/>
              <a:gd name="connsiteX2" fmla="*/ 5993 w 42285"/>
              <a:gd name="connsiteY2" fmla="*/ 34758 h 49659"/>
              <a:gd name="connsiteX3" fmla="*/ 4885 w 42285"/>
              <a:gd name="connsiteY3" fmla="*/ 35139 h 49659"/>
              <a:gd name="connsiteX4" fmla="*/ 15543 w 42285"/>
              <a:gd name="connsiteY4" fmla="*/ 38949 h 49659"/>
              <a:gd name="connsiteX5" fmla="*/ 14875 w 42285"/>
              <a:gd name="connsiteY5" fmla="*/ 37209 h 49659"/>
              <a:gd name="connsiteX6" fmla="*/ 27892 w 42285"/>
              <a:gd name="connsiteY6" fmla="*/ 34610 h 49659"/>
              <a:gd name="connsiteX7" fmla="*/ 27625 w 42285"/>
              <a:gd name="connsiteY7" fmla="*/ 36519 h 49659"/>
              <a:gd name="connsiteX8" fmla="*/ 33194 w 42285"/>
              <a:gd name="connsiteY8" fmla="*/ 22813 h 49659"/>
              <a:gd name="connsiteX9" fmla="*/ 36445 w 42285"/>
              <a:gd name="connsiteY9" fmla="*/ 29949 h 49659"/>
              <a:gd name="connsiteX10" fmla="*/ 40863 w 42285"/>
              <a:gd name="connsiteY10" fmla="*/ 15213 h 49659"/>
              <a:gd name="connsiteX11" fmla="*/ 39415 w 42285"/>
              <a:gd name="connsiteY11" fmla="*/ 17889 h 49659"/>
              <a:gd name="connsiteX12" fmla="*/ 37389 w 42285"/>
              <a:gd name="connsiteY12" fmla="*/ 5285 h 49659"/>
              <a:gd name="connsiteX13" fmla="*/ 37465 w 42285"/>
              <a:gd name="connsiteY13" fmla="*/ 6549 h 49659"/>
              <a:gd name="connsiteX14" fmla="*/ 28143 w 42285"/>
              <a:gd name="connsiteY14" fmla="*/ 3811 h 49659"/>
              <a:gd name="connsiteX15" fmla="*/ 28885 w 42285"/>
              <a:gd name="connsiteY15" fmla="*/ 2199 h 49659"/>
              <a:gd name="connsiteX16" fmla="*/ 21206 w 42285"/>
              <a:gd name="connsiteY16" fmla="*/ 4579 h 49659"/>
              <a:gd name="connsiteX17" fmla="*/ 21565 w 42285"/>
              <a:gd name="connsiteY17" fmla="*/ 3189 h 49659"/>
              <a:gd name="connsiteX18" fmla="*/ 15425 w 42285"/>
              <a:gd name="connsiteY18" fmla="*/ 9104 h 49659"/>
              <a:gd name="connsiteX19" fmla="*/ 17020 w 42285"/>
              <a:gd name="connsiteY19" fmla="*/ 11240 h 49659"/>
              <a:gd name="connsiteX20" fmla="*/ 7715 w 42285"/>
              <a:gd name="connsiteY20" fmla="*/ 18350 h 49659"/>
              <a:gd name="connsiteX21" fmla="*/ 8176 w 42285"/>
              <a:gd name="connsiteY21" fmla="*/ 16593 h 49659"/>
              <a:gd name="connsiteX0" fmla="*/ 8444 w 42160"/>
              <a:gd name="connsiteY0" fmla="*/ 15918 h 49659"/>
              <a:gd name="connsiteX1" fmla="*/ 10168 w 42160"/>
              <a:gd name="connsiteY1" fmla="*/ 9355 h 49659"/>
              <a:gd name="connsiteX2" fmla="*/ 14322 w 42160"/>
              <a:gd name="connsiteY2" fmla="*/ 7763 h 49659"/>
              <a:gd name="connsiteX3" fmla="*/ 21396 w 42160"/>
              <a:gd name="connsiteY3" fmla="*/ 3291 h 49659"/>
              <a:gd name="connsiteX4" fmla="*/ 24689 w 42160"/>
              <a:gd name="connsiteY4" fmla="*/ 59 h 49659"/>
              <a:gd name="connsiteX5" fmla="*/ 28773 w 42160"/>
              <a:gd name="connsiteY5" fmla="*/ 2340 h 49659"/>
              <a:gd name="connsiteX6" fmla="*/ 34403 w 42160"/>
              <a:gd name="connsiteY6" fmla="*/ 549 h 49659"/>
              <a:gd name="connsiteX7" fmla="*/ 37258 w 42160"/>
              <a:gd name="connsiteY7" fmla="*/ 5435 h 49659"/>
              <a:gd name="connsiteX8" fmla="*/ 40922 w 42160"/>
              <a:gd name="connsiteY8" fmla="*/ 10177 h 49659"/>
              <a:gd name="connsiteX9" fmla="*/ 40758 w 42160"/>
              <a:gd name="connsiteY9" fmla="*/ 15319 h 49659"/>
              <a:gd name="connsiteX10" fmla="*/ 41956 w 42160"/>
              <a:gd name="connsiteY10" fmla="*/ 23181 h 49659"/>
              <a:gd name="connsiteX11" fmla="*/ 36344 w 42160"/>
              <a:gd name="connsiteY11" fmla="*/ 30063 h 49659"/>
              <a:gd name="connsiteX12" fmla="*/ 34335 w 42160"/>
              <a:gd name="connsiteY12" fmla="*/ 35960 h 49659"/>
              <a:gd name="connsiteX13" fmla="*/ 27495 w 42160"/>
              <a:gd name="connsiteY13" fmla="*/ 36674 h 49659"/>
              <a:gd name="connsiteX14" fmla="*/ 22607 w 42160"/>
              <a:gd name="connsiteY14" fmla="*/ 42965 h 49659"/>
              <a:gd name="connsiteX15" fmla="*/ 15420 w 42160"/>
              <a:gd name="connsiteY15" fmla="*/ 39125 h 49659"/>
              <a:gd name="connsiteX16" fmla="*/ 4744 w 42160"/>
              <a:gd name="connsiteY16" fmla="*/ 35331 h 49659"/>
              <a:gd name="connsiteX17" fmla="*/ 50 w 42160"/>
              <a:gd name="connsiteY17" fmla="*/ 31109 h 49659"/>
              <a:gd name="connsiteX18" fmla="*/ 2516 w 42160"/>
              <a:gd name="connsiteY18" fmla="*/ 24812 h 49659"/>
              <a:gd name="connsiteX19" fmla="*/ 1491 w 42160"/>
              <a:gd name="connsiteY19" fmla="*/ 20914 h 49659"/>
              <a:gd name="connsiteX20" fmla="*/ 5753 w 42160"/>
              <a:gd name="connsiteY20" fmla="*/ 15942 h 49659"/>
              <a:gd name="connsiteX21" fmla="*/ 8444 w 42160"/>
              <a:gd name="connsiteY21" fmla="*/ 15918 h 49659"/>
              <a:gd name="connsiteX0" fmla="*/ 811558 w 2718072"/>
              <a:gd name="connsiteY0" fmla="*/ 2728262 h 2795823"/>
              <a:gd name="connsiteX1" fmla="*/ 743997 w 2718072"/>
              <a:gd name="connsiteY1" fmla="*/ 2795823 h 2795823"/>
              <a:gd name="connsiteX2" fmla="*/ 676436 w 2718072"/>
              <a:gd name="connsiteY2" fmla="*/ 2728262 h 2795823"/>
              <a:gd name="connsiteX3" fmla="*/ 743997 w 2718072"/>
              <a:gd name="connsiteY3" fmla="*/ 2660701 h 2795823"/>
              <a:gd name="connsiteX4" fmla="*/ 811558 w 2718072"/>
              <a:gd name="connsiteY4" fmla="*/ 2728262 h 2795823"/>
              <a:gd name="connsiteX0" fmla="*/ 909678 w 2718072"/>
              <a:gd name="connsiteY0" fmla="*/ 2648199 h 2795823"/>
              <a:gd name="connsiteX1" fmla="*/ 774557 w 2718072"/>
              <a:gd name="connsiteY1" fmla="*/ 2783320 h 2795823"/>
              <a:gd name="connsiteX2" fmla="*/ 639436 w 2718072"/>
              <a:gd name="connsiteY2" fmla="*/ 2648199 h 2795823"/>
              <a:gd name="connsiteX3" fmla="*/ 774557 w 2718072"/>
              <a:gd name="connsiteY3" fmla="*/ 2513078 h 2795823"/>
              <a:gd name="connsiteX4" fmla="*/ 909678 w 2718072"/>
              <a:gd name="connsiteY4" fmla="*/ 2648199 h 2795823"/>
              <a:gd name="connsiteX0" fmla="*/ 1055984 w 2718072"/>
              <a:gd name="connsiteY0" fmla="*/ 2441899 h 2795823"/>
              <a:gd name="connsiteX1" fmla="*/ 853302 w 2718072"/>
              <a:gd name="connsiteY1" fmla="*/ 2644581 h 2795823"/>
              <a:gd name="connsiteX2" fmla="*/ 650620 w 2718072"/>
              <a:gd name="connsiteY2" fmla="*/ 2441899 h 2795823"/>
              <a:gd name="connsiteX3" fmla="*/ 853302 w 2718072"/>
              <a:gd name="connsiteY3" fmla="*/ 2239217 h 2795823"/>
              <a:gd name="connsiteX4" fmla="*/ 1055984 w 2718072"/>
              <a:gd name="connsiteY4" fmla="*/ 2441899 h 2795823"/>
              <a:gd name="connsiteX0" fmla="*/ 3633 w 42160"/>
              <a:gd name="connsiteY0" fmla="*/ 26036 h 49659"/>
              <a:gd name="connsiteX1" fmla="*/ 1570 w 42160"/>
              <a:gd name="connsiteY1" fmla="*/ 25418 h 49659"/>
              <a:gd name="connsiteX2" fmla="*/ 5868 w 42160"/>
              <a:gd name="connsiteY2" fmla="*/ 34758 h 49659"/>
              <a:gd name="connsiteX3" fmla="*/ 4760 w 42160"/>
              <a:gd name="connsiteY3" fmla="*/ 35139 h 49659"/>
              <a:gd name="connsiteX4" fmla="*/ 15418 w 42160"/>
              <a:gd name="connsiteY4" fmla="*/ 38949 h 49659"/>
              <a:gd name="connsiteX5" fmla="*/ 14750 w 42160"/>
              <a:gd name="connsiteY5" fmla="*/ 37209 h 49659"/>
              <a:gd name="connsiteX6" fmla="*/ 27767 w 42160"/>
              <a:gd name="connsiteY6" fmla="*/ 34610 h 49659"/>
              <a:gd name="connsiteX7" fmla="*/ 27500 w 42160"/>
              <a:gd name="connsiteY7" fmla="*/ 36519 h 49659"/>
              <a:gd name="connsiteX8" fmla="*/ 33069 w 42160"/>
              <a:gd name="connsiteY8" fmla="*/ 22813 h 49659"/>
              <a:gd name="connsiteX9" fmla="*/ 36320 w 42160"/>
              <a:gd name="connsiteY9" fmla="*/ 29949 h 49659"/>
              <a:gd name="connsiteX10" fmla="*/ 40738 w 42160"/>
              <a:gd name="connsiteY10" fmla="*/ 15213 h 49659"/>
              <a:gd name="connsiteX11" fmla="*/ 39290 w 42160"/>
              <a:gd name="connsiteY11" fmla="*/ 17889 h 49659"/>
              <a:gd name="connsiteX12" fmla="*/ 37264 w 42160"/>
              <a:gd name="connsiteY12" fmla="*/ 5285 h 49659"/>
              <a:gd name="connsiteX13" fmla="*/ 37340 w 42160"/>
              <a:gd name="connsiteY13" fmla="*/ 6549 h 49659"/>
              <a:gd name="connsiteX14" fmla="*/ 28018 w 42160"/>
              <a:gd name="connsiteY14" fmla="*/ 3811 h 49659"/>
              <a:gd name="connsiteX15" fmla="*/ 28760 w 42160"/>
              <a:gd name="connsiteY15" fmla="*/ 2199 h 49659"/>
              <a:gd name="connsiteX16" fmla="*/ 21081 w 42160"/>
              <a:gd name="connsiteY16" fmla="*/ 4579 h 49659"/>
              <a:gd name="connsiteX17" fmla="*/ 21440 w 42160"/>
              <a:gd name="connsiteY17" fmla="*/ 3189 h 49659"/>
              <a:gd name="connsiteX18" fmla="*/ 15300 w 42160"/>
              <a:gd name="connsiteY18" fmla="*/ 9104 h 49659"/>
              <a:gd name="connsiteX19" fmla="*/ 16895 w 42160"/>
              <a:gd name="connsiteY19" fmla="*/ 11240 h 49659"/>
              <a:gd name="connsiteX20" fmla="*/ 7590 w 42160"/>
              <a:gd name="connsiteY20" fmla="*/ 18350 h 49659"/>
              <a:gd name="connsiteX21" fmla="*/ 8051 w 42160"/>
              <a:gd name="connsiteY21" fmla="*/ 16593 h 49659"/>
              <a:gd name="connsiteX0" fmla="*/ 8444 w 42160"/>
              <a:gd name="connsiteY0" fmla="*/ 15918 h 49659"/>
              <a:gd name="connsiteX1" fmla="*/ 10168 w 42160"/>
              <a:gd name="connsiteY1" fmla="*/ 9355 h 49659"/>
              <a:gd name="connsiteX2" fmla="*/ 14322 w 42160"/>
              <a:gd name="connsiteY2" fmla="*/ 7763 h 49659"/>
              <a:gd name="connsiteX3" fmla="*/ 21396 w 42160"/>
              <a:gd name="connsiteY3" fmla="*/ 3291 h 49659"/>
              <a:gd name="connsiteX4" fmla="*/ 24689 w 42160"/>
              <a:gd name="connsiteY4" fmla="*/ 59 h 49659"/>
              <a:gd name="connsiteX5" fmla="*/ 28773 w 42160"/>
              <a:gd name="connsiteY5" fmla="*/ 2340 h 49659"/>
              <a:gd name="connsiteX6" fmla="*/ 34403 w 42160"/>
              <a:gd name="connsiteY6" fmla="*/ 549 h 49659"/>
              <a:gd name="connsiteX7" fmla="*/ 37258 w 42160"/>
              <a:gd name="connsiteY7" fmla="*/ 5435 h 49659"/>
              <a:gd name="connsiteX8" fmla="*/ 40922 w 42160"/>
              <a:gd name="connsiteY8" fmla="*/ 10177 h 49659"/>
              <a:gd name="connsiteX9" fmla="*/ 40758 w 42160"/>
              <a:gd name="connsiteY9" fmla="*/ 15319 h 49659"/>
              <a:gd name="connsiteX10" fmla="*/ 41956 w 42160"/>
              <a:gd name="connsiteY10" fmla="*/ 23181 h 49659"/>
              <a:gd name="connsiteX11" fmla="*/ 36344 w 42160"/>
              <a:gd name="connsiteY11" fmla="*/ 30063 h 49659"/>
              <a:gd name="connsiteX12" fmla="*/ 34335 w 42160"/>
              <a:gd name="connsiteY12" fmla="*/ 35960 h 49659"/>
              <a:gd name="connsiteX13" fmla="*/ 27495 w 42160"/>
              <a:gd name="connsiteY13" fmla="*/ 36674 h 49659"/>
              <a:gd name="connsiteX14" fmla="*/ 22607 w 42160"/>
              <a:gd name="connsiteY14" fmla="*/ 42965 h 49659"/>
              <a:gd name="connsiteX15" fmla="*/ 15420 w 42160"/>
              <a:gd name="connsiteY15" fmla="*/ 39125 h 49659"/>
              <a:gd name="connsiteX16" fmla="*/ 4744 w 42160"/>
              <a:gd name="connsiteY16" fmla="*/ 35331 h 49659"/>
              <a:gd name="connsiteX17" fmla="*/ 50 w 42160"/>
              <a:gd name="connsiteY17" fmla="*/ 31109 h 49659"/>
              <a:gd name="connsiteX18" fmla="*/ 2516 w 42160"/>
              <a:gd name="connsiteY18" fmla="*/ 24812 h 49659"/>
              <a:gd name="connsiteX19" fmla="*/ 1491 w 42160"/>
              <a:gd name="connsiteY19" fmla="*/ 20914 h 49659"/>
              <a:gd name="connsiteX20" fmla="*/ 5753 w 42160"/>
              <a:gd name="connsiteY20" fmla="*/ 15942 h 49659"/>
              <a:gd name="connsiteX21" fmla="*/ 8444 w 42160"/>
              <a:gd name="connsiteY21" fmla="*/ 15918 h 49659"/>
              <a:gd name="connsiteX0" fmla="*/ 811558 w 2718072"/>
              <a:gd name="connsiteY0" fmla="*/ 2728262 h 2795823"/>
              <a:gd name="connsiteX1" fmla="*/ 743997 w 2718072"/>
              <a:gd name="connsiteY1" fmla="*/ 2795823 h 2795823"/>
              <a:gd name="connsiteX2" fmla="*/ 676436 w 2718072"/>
              <a:gd name="connsiteY2" fmla="*/ 2728262 h 2795823"/>
              <a:gd name="connsiteX3" fmla="*/ 743997 w 2718072"/>
              <a:gd name="connsiteY3" fmla="*/ 2660701 h 2795823"/>
              <a:gd name="connsiteX4" fmla="*/ 811558 w 2718072"/>
              <a:gd name="connsiteY4" fmla="*/ 2728262 h 2795823"/>
              <a:gd name="connsiteX0" fmla="*/ 909678 w 2718072"/>
              <a:gd name="connsiteY0" fmla="*/ 2648199 h 2795823"/>
              <a:gd name="connsiteX1" fmla="*/ 774557 w 2718072"/>
              <a:gd name="connsiteY1" fmla="*/ 2783320 h 2795823"/>
              <a:gd name="connsiteX2" fmla="*/ 639436 w 2718072"/>
              <a:gd name="connsiteY2" fmla="*/ 2648199 h 2795823"/>
              <a:gd name="connsiteX3" fmla="*/ 774557 w 2718072"/>
              <a:gd name="connsiteY3" fmla="*/ 2513078 h 2795823"/>
              <a:gd name="connsiteX4" fmla="*/ 909678 w 2718072"/>
              <a:gd name="connsiteY4" fmla="*/ 2648199 h 2795823"/>
              <a:gd name="connsiteX0" fmla="*/ 1055984 w 2718072"/>
              <a:gd name="connsiteY0" fmla="*/ 2441899 h 2795823"/>
              <a:gd name="connsiteX1" fmla="*/ 853302 w 2718072"/>
              <a:gd name="connsiteY1" fmla="*/ 2644581 h 2795823"/>
              <a:gd name="connsiteX2" fmla="*/ 650620 w 2718072"/>
              <a:gd name="connsiteY2" fmla="*/ 2441899 h 2795823"/>
              <a:gd name="connsiteX3" fmla="*/ 853302 w 2718072"/>
              <a:gd name="connsiteY3" fmla="*/ 2239217 h 2795823"/>
              <a:gd name="connsiteX4" fmla="*/ 1055984 w 2718072"/>
              <a:gd name="connsiteY4" fmla="*/ 2441899 h 2795823"/>
              <a:gd name="connsiteX0" fmla="*/ 3633 w 42160"/>
              <a:gd name="connsiteY0" fmla="*/ 26036 h 49659"/>
              <a:gd name="connsiteX1" fmla="*/ 1570 w 42160"/>
              <a:gd name="connsiteY1" fmla="*/ 25418 h 49659"/>
              <a:gd name="connsiteX2" fmla="*/ 5868 w 42160"/>
              <a:gd name="connsiteY2" fmla="*/ 34758 h 49659"/>
              <a:gd name="connsiteX3" fmla="*/ 4760 w 42160"/>
              <a:gd name="connsiteY3" fmla="*/ 35139 h 49659"/>
              <a:gd name="connsiteX4" fmla="*/ 15418 w 42160"/>
              <a:gd name="connsiteY4" fmla="*/ 38949 h 49659"/>
              <a:gd name="connsiteX5" fmla="*/ 14750 w 42160"/>
              <a:gd name="connsiteY5" fmla="*/ 37209 h 49659"/>
              <a:gd name="connsiteX6" fmla="*/ 27767 w 42160"/>
              <a:gd name="connsiteY6" fmla="*/ 34610 h 49659"/>
              <a:gd name="connsiteX7" fmla="*/ 27500 w 42160"/>
              <a:gd name="connsiteY7" fmla="*/ 36519 h 49659"/>
              <a:gd name="connsiteX8" fmla="*/ 33069 w 42160"/>
              <a:gd name="connsiteY8" fmla="*/ 22813 h 49659"/>
              <a:gd name="connsiteX9" fmla="*/ 36320 w 42160"/>
              <a:gd name="connsiteY9" fmla="*/ 29949 h 49659"/>
              <a:gd name="connsiteX10" fmla="*/ 40738 w 42160"/>
              <a:gd name="connsiteY10" fmla="*/ 15213 h 49659"/>
              <a:gd name="connsiteX11" fmla="*/ 39290 w 42160"/>
              <a:gd name="connsiteY11" fmla="*/ 17889 h 49659"/>
              <a:gd name="connsiteX12" fmla="*/ 37264 w 42160"/>
              <a:gd name="connsiteY12" fmla="*/ 5285 h 49659"/>
              <a:gd name="connsiteX13" fmla="*/ 37340 w 42160"/>
              <a:gd name="connsiteY13" fmla="*/ 6549 h 49659"/>
              <a:gd name="connsiteX14" fmla="*/ 28018 w 42160"/>
              <a:gd name="connsiteY14" fmla="*/ 3811 h 49659"/>
              <a:gd name="connsiteX15" fmla="*/ 28760 w 42160"/>
              <a:gd name="connsiteY15" fmla="*/ 2199 h 49659"/>
              <a:gd name="connsiteX16" fmla="*/ 21081 w 42160"/>
              <a:gd name="connsiteY16" fmla="*/ 4579 h 49659"/>
              <a:gd name="connsiteX17" fmla="*/ 21440 w 42160"/>
              <a:gd name="connsiteY17" fmla="*/ 3189 h 49659"/>
              <a:gd name="connsiteX18" fmla="*/ 15300 w 42160"/>
              <a:gd name="connsiteY18" fmla="*/ 9104 h 49659"/>
              <a:gd name="connsiteX19" fmla="*/ 16895 w 42160"/>
              <a:gd name="connsiteY19" fmla="*/ 11240 h 49659"/>
              <a:gd name="connsiteX20" fmla="*/ 10672 w 42160"/>
              <a:gd name="connsiteY20" fmla="*/ 17931 h 49659"/>
              <a:gd name="connsiteX21" fmla="*/ 8051 w 42160"/>
              <a:gd name="connsiteY21" fmla="*/ 16593 h 49659"/>
              <a:gd name="connsiteX0" fmla="*/ 8444 w 42160"/>
              <a:gd name="connsiteY0" fmla="*/ 15918 h 49659"/>
              <a:gd name="connsiteX1" fmla="*/ 10168 w 42160"/>
              <a:gd name="connsiteY1" fmla="*/ 9355 h 49659"/>
              <a:gd name="connsiteX2" fmla="*/ 14322 w 42160"/>
              <a:gd name="connsiteY2" fmla="*/ 7763 h 49659"/>
              <a:gd name="connsiteX3" fmla="*/ 21396 w 42160"/>
              <a:gd name="connsiteY3" fmla="*/ 3291 h 49659"/>
              <a:gd name="connsiteX4" fmla="*/ 24689 w 42160"/>
              <a:gd name="connsiteY4" fmla="*/ 59 h 49659"/>
              <a:gd name="connsiteX5" fmla="*/ 28773 w 42160"/>
              <a:gd name="connsiteY5" fmla="*/ 2340 h 49659"/>
              <a:gd name="connsiteX6" fmla="*/ 34403 w 42160"/>
              <a:gd name="connsiteY6" fmla="*/ 549 h 49659"/>
              <a:gd name="connsiteX7" fmla="*/ 37258 w 42160"/>
              <a:gd name="connsiteY7" fmla="*/ 5435 h 49659"/>
              <a:gd name="connsiteX8" fmla="*/ 40922 w 42160"/>
              <a:gd name="connsiteY8" fmla="*/ 10177 h 49659"/>
              <a:gd name="connsiteX9" fmla="*/ 40758 w 42160"/>
              <a:gd name="connsiteY9" fmla="*/ 15319 h 49659"/>
              <a:gd name="connsiteX10" fmla="*/ 41956 w 42160"/>
              <a:gd name="connsiteY10" fmla="*/ 23181 h 49659"/>
              <a:gd name="connsiteX11" fmla="*/ 36344 w 42160"/>
              <a:gd name="connsiteY11" fmla="*/ 30063 h 49659"/>
              <a:gd name="connsiteX12" fmla="*/ 34335 w 42160"/>
              <a:gd name="connsiteY12" fmla="*/ 35960 h 49659"/>
              <a:gd name="connsiteX13" fmla="*/ 27495 w 42160"/>
              <a:gd name="connsiteY13" fmla="*/ 36674 h 49659"/>
              <a:gd name="connsiteX14" fmla="*/ 22607 w 42160"/>
              <a:gd name="connsiteY14" fmla="*/ 42965 h 49659"/>
              <a:gd name="connsiteX15" fmla="*/ 15420 w 42160"/>
              <a:gd name="connsiteY15" fmla="*/ 39125 h 49659"/>
              <a:gd name="connsiteX16" fmla="*/ 4744 w 42160"/>
              <a:gd name="connsiteY16" fmla="*/ 35331 h 49659"/>
              <a:gd name="connsiteX17" fmla="*/ 50 w 42160"/>
              <a:gd name="connsiteY17" fmla="*/ 31109 h 49659"/>
              <a:gd name="connsiteX18" fmla="*/ 2516 w 42160"/>
              <a:gd name="connsiteY18" fmla="*/ 24812 h 49659"/>
              <a:gd name="connsiteX19" fmla="*/ 1491 w 42160"/>
              <a:gd name="connsiteY19" fmla="*/ 20914 h 49659"/>
              <a:gd name="connsiteX20" fmla="*/ 5753 w 42160"/>
              <a:gd name="connsiteY20" fmla="*/ 15942 h 49659"/>
              <a:gd name="connsiteX21" fmla="*/ 8444 w 42160"/>
              <a:gd name="connsiteY21" fmla="*/ 15918 h 49659"/>
              <a:gd name="connsiteX0" fmla="*/ 811558 w 2718072"/>
              <a:gd name="connsiteY0" fmla="*/ 2728262 h 2795823"/>
              <a:gd name="connsiteX1" fmla="*/ 743997 w 2718072"/>
              <a:gd name="connsiteY1" fmla="*/ 2795823 h 2795823"/>
              <a:gd name="connsiteX2" fmla="*/ 676436 w 2718072"/>
              <a:gd name="connsiteY2" fmla="*/ 2728262 h 2795823"/>
              <a:gd name="connsiteX3" fmla="*/ 743997 w 2718072"/>
              <a:gd name="connsiteY3" fmla="*/ 2660701 h 2795823"/>
              <a:gd name="connsiteX4" fmla="*/ 811558 w 2718072"/>
              <a:gd name="connsiteY4" fmla="*/ 2728262 h 2795823"/>
              <a:gd name="connsiteX0" fmla="*/ 909678 w 2718072"/>
              <a:gd name="connsiteY0" fmla="*/ 2648199 h 2795823"/>
              <a:gd name="connsiteX1" fmla="*/ 774557 w 2718072"/>
              <a:gd name="connsiteY1" fmla="*/ 2783320 h 2795823"/>
              <a:gd name="connsiteX2" fmla="*/ 639436 w 2718072"/>
              <a:gd name="connsiteY2" fmla="*/ 2648199 h 2795823"/>
              <a:gd name="connsiteX3" fmla="*/ 774557 w 2718072"/>
              <a:gd name="connsiteY3" fmla="*/ 2513078 h 2795823"/>
              <a:gd name="connsiteX4" fmla="*/ 909678 w 2718072"/>
              <a:gd name="connsiteY4" fmla="*/ 2648199 h 2795823"/>
              <a:gd name="connsiteX0" fmla="*/ 1055984 w 2718072"/>
              <a:gd name="connsiteY0" fmla="*/ 2441899 h 2795823"/>
              <a:gd name="connsiteX1" fmla="*/ 853302 w 2718072"/>
              <a:gd name="connsiteY1" fmla="*/ 2644581 h 2795823"/>
              <a:gd name="connsiteX2" fmla="*/ 650620 w 2718072"/>
              <a:gd name="connsiteY2" fmla="*/ 2441899 h 2795823"/>
              <a:gd name="connsiteX3" fmla="*/ 853302 w 2718072"/>
              <a:gd name="connsiteY3" fmla="*/ 2239217 h 2795823"/>
              <a:gd name="connsiteX4" fmla="*/ 1055984 w 2718072"/>
              <a:gd name="connsiteY4" fmla="*/ 2441899 h 2795823"/>
              <a:gd name="connsiteX0" fmla="*/ 3633 w 42160"/>
              <a:gd name="connsiteY0" fmla="*/ 26036 h 49659"/>
              <a:gd name="connsiteX1" fmla="*/ 1570 w 42160"/>
              <a:gd name="connsiteY1" fmla="*/ 25418 h 49659"/>
              <a:gd name="connsiteX2" fmla="*/ 5868 w 42160"/>
              <a:gd name="connsiteY2" fmla="*/ 34758 h 49659"/>
              <a:gd name="connsiteX3" fmla="*/ 4760 w 42160"/>
              <a:gd name="connsiteY3" fmla="*/ 35139 h 49659"/>
              <a:gd name="connsiteX4" fmla="*/ 15418 w 42160"/>
              <a:gd name="connsiteY4" fmla="*/ 38949 h 49659"/>
              <a:gd name="connsiteX5" fmla="*/ 14750 w 42160"/>
              <a:gd name="connsiteY5" fmla="*/ 37209 h 49659"/>
              <a:gd name="connsiteX6" fmla="*/ 27767 w 42160"/>
              <a:gd name="connsiteY6" fmla="*/ 34610 h 49659"/>
              <a:gd name="connsiteX7" fmla="*/ 27500 w 42160"/>
              <a:gd name="connsiteY7" fmla="*/ 36519 h 49659"/>
              <a:gd name="connsiteX8" fmla="*/ 33069 w 42160"/>
              <a:gd name="connsiteY8" fmla="*/ 22813 h 49659"/>
              <a:gd name="connsiteX9" fmla="*/ 36320 w 42160"/>
              <a:gd name="connsiteY9" fmla="*/ 29949 h 49659"/>
              <a:gd name="connsiteX10" fmla="*/ 40738 w 42160"/>
              <a:gd name="connsiteY10" fmla="*/ 15213 h 49659"/>
              <a:gd name="connsiteX11" fmla="*/ 39290 w 42160"/>
              <a:gd name="connsiteY11" fmla="*/ 17889 h 49659"/>
              <a:gd name="connsiteX12" fmla="*/ 37264 w 42160"/>
              <a:gd name="connsiteY12" fmla="*/ 5285 h 49659"/>
              <a:gd name="connsiteX13" fmla="*/ 37340 w 42160"/>
              <a:gd name="connsiteY13" fmla="*/ 6549 h 49659"/>
              <a:gd name="connsiteX14" fmla="*/ 28018 w 42160"/>
              <a:gd name="connsiteY14" fmla="*/ 3811 h 49659"/>
              <a:gd name="connsiteX15" fmla="*/ 28760 w 42160"/>
              <a:gd name="connsiteY15" fmla="*/ 2199 h 49659"/>
              <a:gd name="connsiteX16" fmla="*/ 21081 w 42160"/>
              <a:gd name="connsiteY16" fmla="*/ 4579 h 49659"/>
              <a:gd name="connsiteX17" fmla="*/ 21440 w 42160"/>
              <a:gd name="connsiteY17" fmla="*/ 3189 h 49659"/>
              <a:gd name="connsiteX18" fmla="*/ 15300 w 42160"/>
              <a:gd name="connsiteY18" fmla="*/ 9104 h 49659"/>
              <a:gd name="connsiteX19" fmla="*/ 16895 w 42160"/>
              <a:gd name="connsiteY19" fmla="*/ 11240 h 49659"/>
              <a:gd name="connsiteX20" fmla="*/ 10672 w 42160"/>
              <a:gd name="connsiteY20" fmla="*/ 17931 h 49659"/>
              <a:gd name="connsiteX21" fmla="*/ 9931 w 42160"/>
              <a:gd name="connsiteY21" fmla="*/ 16354 h 49659"/>
              <a:gd name="connsiteX0" fmla="*/ 8444 w 42160"/>
              <a:gd name="connsiteY0" fmla="*/ 15918 h 49659"/>
              <a:gd name="connsiteX1" fmla="*/ 10168 w 42160"/>
              <a:gd name="connsiteY1" fmla="*/ 9355 h 49659"/>
              <a:gd name="connsiteX2" fmla="*/ 14322 w 42160"/>
              <a:gd name="connsiteY2" fmla="*/ 7763 h 49659"/>
              <a:gd name="connsiteX3" fmla="*/ 21396 w 42160"/>
              <a:gd name="connsiteY3" fmla="*/ 3291 h 49659"/>
              <a:gd name="connsiteX4" fmla="*/ 24689 w 42160"/>
              <a:gd name="connsiteY4" fmla="*/ 59 h 49659"/>
              <a:gd name="connsiteX5" fmla="*/ 28773 w 42160"/>
              <a:gd name="connsiteY5" fmla="*/ 2340 h 49659"/>
              <a:gd name="connsiteX6" fmla="*/ 34403 w 42160"/>
              <a:gd name="connsiteY6" fmla="*/ 549 h 49659"/>
              <a:gd name="connsiteX7" fmla="*/ 37258 w 42160"/>
              <a:gd name="connsiteY7" fmla="*/ 5435 h 49659"/>
              <a:gd name="connsiteX8" fmla="*/ 40922 w 42160"/>
              <a:gd name="connsiteY8" fmla="*/ 10177 h 49659"/>
              <a:gd name="connsiteX9" fmla="*/ 40758 w 42160"/>
              <a:gd name="connsiteY9" fmla="*/ 15319 h 49659"/>
              <a:gd name="connsiteX10" fmla="*/ 41956 w 42160"/>
              <a:gd name="connsiteY10" fmla="*/ 23181 h 49659"/>
              <a:gd name="connsiteX11" fmla="*/ 36344 w 42160"/>
              <a:gd name="connsiteY11" fmla="*/ 30063 h 49659"/>
              <a:gd name="connsiteX12" fmla="*/ 34335 w 42160"/>
              <a:gd name="connsiteY12" fmla="*/ 35960 h 49659"/>
              <a:gd name="connsiteX13" fmla="*/ 27495 w 42160"/>
              <a:gd name="connsiteY13" fmla="*/ 36674 h 49659"/>
              <a:gd name="connsiteX14" fmla="*/ 22607 w 42160"/>
              <a:gd name="connsiteY14" fmla="*/ 42965 h 49659"/>
              <a:gd name="connsiteX15" fmla="*/ 15420 w 42160"/>
              <a:gd name="connsiteY15" fmla="*/ 39125 h 49659"/>
              <a:gd name="connsiteX16" fmla="*/ 4744 w 42160"/>
              <a:gd name="connsiteY16" fmla="*/ 35331 h 49659"/>
              <a:gd name="connsiteX17" fmla="*/ 50 w 42160"/>
              <a:gd name="connsiteY17" fmla="*/ 31109 h 49659"/>
              <a:gd name="connsiteX18" fmla="*/ 2516 w 42160"/>
              <a:gd name="connsiteY18" fmla="*/ 24812 h 49659"/>
              <a:gd name="connsiteX19" fmla="*/ 1491 w 42160"/>
              <a:gd name="connsiteY19" fmla="*/ 20914 h 49659"/>
              <a:gd name="connsiteX20" fmla="*/ 6798 w 42160"/>
              <a:gd name="connsiteY20" fmla="*/ 16779 h 49659"/>
              <a:gd name="connsiteX21" fmla="*/ 8444 w 42160"/>
              <a:gd name="connsiteY21" fmla="*/ 15918 h 49659"/>
              <a:gd name="connsiteX0" fmla="*/ 811558 w 2718072"/>
              <a:gd name="connsiteY0" fmla="*/ 2728262 h 2795823"/>
              <a:gd name="connsiteX1" fmla="*/ 743997 w 2718072"/>
              <a:gd name="connsiteY1" fmla="*/ 2795823 h 2795823"/>
              <a:gd name="connsiteX2" fmla="*/ 676436 w 2718072"/>
              <a:gd name="connsiteY2" fmla="*/ 2728262 h 2795823"/>
              <a:gd name="connsiteX3" fmla="*/ 743997 w 2718072"/>
              <a:gd name="connsiteY3" fmla="*/ 2660701 h 2795823"/>
              <a:gd name="connsiteX4" fmla="*/ 811558 w 2718072"/>
              <a:gd name="connsiteY4" fmla="*/ 2728262 h 2795823"/>
              <a:gd name="connsiteX0" fmla="*/ 909678 w 2718072"/>
              <a:gd name="connsiteY0" fmla="*/ 2648199 h 2795823"/>
              <a:gd name="connsiteX1" fmla="*/ 774557 w 2718072"/>
              <a:gd name="connsiteY1" fmla="*/ 2783320 h 2795823"/>
              <a:gd name="connsiteX2" fmla="*/ 639436 w 2718072"/>
              <a:gd name="connsiteY2" fmla="*/ 2648199 h 2795823"/>
              <a:gd name="connsiteX3" fmla="*/ 774557 w 2718072"/>
              <a:gd name="connsiteY3" fmla="*/ 2513078 h 2795823"/>
              <a:gd name="connsiteX4" fmla="*/ 909678 w 2718072"/>
              <a:gd name="connsiteY4" fmla="*/ 2648199 h 2795823"/>
              <a:gd name="connsiteX0" fmla="*/ 1055984 w 2718072"/>
              <a:gd name="connsiteY0" fmla="*/ 2441899 h 2795823"/>
              <a:gd name="connsiteX1" fmla="*/ 853302 w 2718072"/>
              <a:gd name="connsiteY1" fmla="*/ 2644581 h 2795823"/>
              <a:gd name="connsiteX2" fmla="*/ 650620 w 2718072"/>
              <a:gd name="connsiteY2" fmla="*/ 2441899 h 2795823"/>
              <a:gd name="connsiteX3" fmla="*/ 853302 w 2718072"/>
              <a:gd name="connsiteY3" fmla="*/ 2239217 h 2795823"/>
              <a:gd name="connsiteX4" fmla="*/ 1055984 w 2718072"/>
              <a:gd name="connsiteY4" fmla="*/ 2441899 h 2795823"/>
              <a:gd name="connsiteX0" fmla="*/ 3633 w 42160"/>
              <a:gd name="connsiteY0" fmla="*/ 26036 h 49659"/>
              <a:gd name="connsiteX1" fmla="*/ 1570 w 42160"/>
              <a:gd name="connsiteY1" fmla="*/ 25418 h 49659"/>
              <a:gd name="connsiteX2" fmla="*/ 5868 w 42160"/>
              <a:gd name="connsiteY2" fmla="*/ 34758 h 49659"/>
              <a:gd name="connsiteX3" fmla="*/ 4760 w 42160"/>
              <a:gd name="connsiteY3" fmla="*/ 35139 h 49659"/>
              <a:gd name="connsiteX4" fmla="*/ 15418 w 42160"/>
              <a:gd name="connsiteY4" fmla="*/ 38949 h 49659"/>
              <a:gd name="connsiteX5" fmla="*/ 14750 w 42160"/>
              <a:gd name="connsiteY5" fmla="*/ 37209 h 49659"/>
              <a:gd name="connsiteX6" fmla="*/ 27767 w 42160"/>
              <a:gd name="connsiteY6" fmla="*/ 34610 h 49659"/>
              <a:gd name="connsiteX7" fmla="*/ 27500 w 42160"/>
              <a:gd name="connsiteY7" fmla="*/ 36519 h 49659"/>
              <a:gd name="connsiteX8" fmla="*/ 33069 w 42160"/>
              <a:gd name="connsiteY8" fmla="*/ 22813 h 49659"/>
              <a:gd name="connsiteX9" fmla="*/ 36320 w 42160"/>
              <a:gd name="connsiteY9" fmla="*/ 29949 h 49659"/>
              <a:gd name="connsiteX10" fmla="*/ 40738 w 42160"/>
              <a:gd name="connsiteY10" fmla="*/ 15213 h 49659"/>
              <a:gd name="connsiteX11" fmla="*/ 39290 w 42160"/>
              <a:gd name="connsiteY11" fmla="*/ 17889 h 49659"/>
              <a:gd name="connsiteX12" fmla="*/ 37264 w 42160"/>
              <a:gd name="connsiteY12" fmla="*/ 5285 h 49659"/>
              <a:gd name="connsiteX13" fmla="*/ 37340 w 42160"/>
              <a:gd name="connsiteY13" fmla="*/ 6549 h 49659"/>
              <a:gd name="connsiteX14" fmla="*/ 28018 w 42160"/>
              <a:gd name="connsiteY14" fmla="*/ 3811 h 49659"/>
              <a:gd name="connsiteX15" fmla="*/ 28760 w 42160"/>
              <a:gd name="connsiteY15" fmla="*/ 2199 h 49659"/>
              <a:gd name="connsiteX16" fmla="*/ 21081 w 42160"/>
              <a:gd name="connsiteY16" fmla="*/ 4579 h 49659"/>
              <a:gd name="connsiteX17" fmla="*/ 21440 w 42160"/>
              <a:gd name="connsiteY17" fmla="*/ 3189 h 49659"/>
              <a:gd name="connsiteX18" fmla="*/ 15300 w 42160"/>
              <a:gd name="connsiteY18" fmla="*/ 9104 h 49659"/>
              <a:gd name="connsiteX19" fmla="*/ 16895 w 42160"/>
              <a:gd name="connsiteY19" fmla="*/ 11240 h 49659"/>
              <a:gd name="connsiteX20" fmla="*/ 10672 w 42160"/>
              <a:gd name="connsiteY20" fmla="*/ 17931 h 49659"/>
              <a:gd name="connsiteX21" fmla="*/ 9931 w 42160"/>
              <a:gd name="connsiteY21" fmla="*/ 16354 h 49659"/>
              <a:gd name="connsiteX0" fmla="*/ 8444 w 42160"/>
              <a:gd name="connsiteY0" fmla="*/ 15918 h 49659"/>
              <a:gd name="connsiteX1" fmla="*/ 10168 w 42160"/>
              <a:gd name="connsiteY1" fmla="*/ 9355 h 49659"/>
              <a:gd name="connsiteX2" fmla="*/ 14322 w 42160"/>
              <a:gd name="connsiteY2" fmla="*/ 7763 h 49659"/>
              <a:gd name="connsiteX3" fmla="*/ 21396 w 42160"/>
              <a:gd name="connsiteY3" fmla="*/ 3291 h 49659"/>
              <a:gd name="connsiteX4" fmla="*/ 24689 w 42160"/>
              <a:gd name="connsiteY4" fmla="*/ 59 h 49659"/>
              <a:gd name="connsiteX5" fmla="*/ 28773 w 42160"/>
              <a:gd name="connsiteY5" fmla="*/ 2340 h 49659"/>
              <a:gd name="connsiteX6" fmla="*/ 34403 w 42160"/>
              <a:gd name="connsiteY6" fmla="*/ 549 h 49659"/>
              <a:gd name="connsiteX7" fmla="*/ 37258 w 42160"/>
              <a:gd name="connsiteY7" fmla="*/ 5435 h 49659"/>
              <a:gd name="connsiteX8" fmla="*/ 40922 w 42160"/>
              <a:gd name="connsiteY8" fmla="*/ 10177 h 49659"/>
              <a:gd name="connsiteX9" fmla="*/ 40758 w 42160"/>
              <a:gd name="connsiteY9" fmla="*/ 15319 h 49659"/>
              <a:gd name="connsiteX10" fmla="*/ 41956 w 42160"/>
              <a:gd name="connsiteY10" fmla="*/ 23181 h 49659"/>
              <a:gd name="connsiteX11" fmla="*/ 36344 w 42160"/>
              <a:gd name="connsiteY11" fmla="*/ 30063 h 49659"/>
              <a:gd name="connsiteX12" fmla="*/ 34335 w 42160"/>
              <a:gd name="connsiteY12" fmla="*/ 35960 h 49659"/>
              <a:gd name="connsiteX13" fmla="*/ 27495 w 42160"/>
              <a:gd name="connsiteY13" fmla="*/ 36674 h 49659"/>
              <a:gd name="connsiteX14" fmla="*/ 22607 w 42160"/>
              <a:gd name="connsiteY14" fmla="*/ 42965 h 49659"/>
              <a:gd name="connsiteX15" fmla="*/ 15420 w 42160"/>
              <a:gd name="connsiteY15" fmla="*/ 39125 h 49659"/>
              <a:gd name="connsiteX16" fmla="*/ 4744 w 42160"/>
              <a:gd name="connsiteY16" fmla="*/ 35331 h 49659"/>
              <a:gd name="connsiteX17" fmla="*/ 50 w 42160"/>
              <a:gd name="connsiteY17" fmla="*/ 31109 h 49659"/>
              <a:gd name="connsiteX18" fmla="*/ 2516 w 42160"/>
              <a:gd name="connsiteY18" fmla="*/ 24812 h 49659"/>
              <a:gd name="connsiteX19" fmla="*/ 2118 w 42160"/>
              <a:gd name="connsiteY19" fmla="*/ 21871 h 49659"/>
              <a:gd name="connsiteX20" fmla="*/ 6798 w 42160"/>
              <a:gd name="connsiteY20" fmla="*/ 16779 h 49659"/>
              <a:gd name="connsiteX21" fmla="*/ 8444 w 42160"/>
              <a:gd name="connsiteY21" fmla="*/ 15918 h 49659"/>
              <a:gd name="connsiteX0" fmla="*/ 811558 w 2718072"/>
              <a:gd name="connsiteY0" fmla="*/ 2728262 h 2795823"/>
              <a:gd name="connsiteX1" fmla="*/ 743997 w 2718072"/>
              <a:gd name="connsiteY1" fmla="*/ 2795823 h 2795823"/>
              <a:gd name="connsiteX2" fmla="*/ 676436 w 2718072"/>
              <a:gd name="connsiteY2" fmla="*/ 2728262 h 2795823"/>
              <a:gd name="connsiteX3" fmla="*/ 743997 w 2718072"/>
              <a:gd name="connsiteY3" fmla="*/ 2660701 h 2795823"/>
              <a:gd name="connsiteX4" fmla="*/ 811558 w 2718072"/>
              <a:gd name="connsiteY4" fmla="*/ 2728262 h 2795823"/>
              <a:gd name="connsiteX0" fmla="*/ 909678 w 2718072"/>
              <a:gd name="connsiteY0" fmla="*/ 2648199 h 2795823"/>
              <a:gd name="connsiteX1" fmla="*/ 774557 w 2718072"/>
              <a:gd name="connsiteY1" fmla="*/ 2783320 h 2795823"/>
              <a:gd name="connsiteX2" fmla="*/ 639436 w 2718072"/>
              <a:gd name="connsiteY2" fmla="*/ 2648199 h 2795823"/>
              <a:gd name="connsiteX3" fmla="*/ 774557 w 2718072"/>
              <a:gd name="connsiteY3" fmla="*/ 2513078 h 2795823"/>
              <a:gd name="connsiteX4" fmla="*/ 909678 w 2718072"/>
              <a:gd name="connsiteY4" fmla="*/ 2648199 h 2795823"/>
              <a:gd name="connsiteX0" fmla="*/ 1055984 w 2718072"/>
              <a:gd name="connsiteY0" fmla="*/ 2441899 h 2795823"/>
              <a:gd name="connsiteX1" fmla="*/ 853302 w 2718072"/>
              <a:gd name="connsiteY1" fmla="*/ 2644581 h 2795823"/>
              <a:gd name="connsiteX2" fmla="*/ 650620 w 2718072"/>
              <a:gd name="connsiteY2" fmla="*/ 2441899 h 2795823"/>
              <a:gd name="connsiteX3" fmla="*/ 853302 w 2718072"/>
              <a:gd name="connsiteY3" fmla="*/ 2239217 h 2795823"/>
              <a:gd name="connsiteX4" fmla="*/ 1055984 w 2718072"/>
              <a:gd name="connsiteY4" fmla="*/ 2441899 h 2795823"/>
              <a:gd name="connsiteX0" fmla="*/ 3633 w 42160"/>
              <a:gd name="connsiteY0" fmla="*/ 26036 h 49659"/>
              <a:gd name="connsiteX1" fmla="*/ 1570 w 42160"/>
              <a:gd name="connsiteY1" fmla="*/ 25418 h 49659"/>
              <a:gd name="connsiteX2" fmla="*/ 5868 w 42160"/>
              <a:gd name="connsiteY2" fmla="*/ 34758 h 49659"/>
              <a:gd name="connsiteX3" fmla="*/ 4760 w 42160"/>
              <a:gd name="connsiteY3" fmla="*/ 35139 h 49659"/>
              <a:gd name="connsiteX4" fmla="*/ 15418 w 42160"/>
              <a:gd name="connsiteY4" fmla="*/ 38949 h 49659"/>
              <a:gd name="connsiteX5" fmla="*/ 14750 w 42160"/>
              <a:gd name="connsiteY5" fmla="*/ 37209 h 49659"/>
              <a:gd name="connsiteX6" fmla="*/ 27767 w 42160"/>
              <a:gd name="connsiteY6" fmla="*/ 34610 h 49659"/>
              <a:gd name="connsiteX7" fmla="*/ 27500 w 42160"/>
              <a:gd name="connsiteY7" fmla="*/ 36519 h 49659"/>
              <a:gd name="connsiteX8" fmla="*/ 33069 w 42160"/>
              <a:gd name="connsiteY8" fmla="*/ 22813 h 49659"/>
              <a:gd name="connsiteX9" fmla="*/ 36320 w 42160"/>
              <a:gd name="connsiteY9" fmla="*/ 29949 h 49659"/>
              <a:gd name="connsiteX10" fmla="*/ 40738 w 42160"/>
              <a:gd name="connsiteY10" fmla="*/ 15213 h 49659"/>
              <a:gd name="connsiteX11" fmla="*/ 39290 w 42160"/>
              <a:gd name="connsiteY11" fmla="*/ 17889 h 49659"/>
              <a:gd name="connsiteX12" fmla="*/ 37264 w 42160"/>
              <a:gd name="connsiteY12" fmla="*/ 5285 h 49659"/>
              <a:gd name="connsiteX13" fmla="*/ 37340 w 42160"/>
              <a:gd name="connsiteY13" fmla="*/ 6549 h 49659"/>
              <a:gd name="connsiteX14" fmla="*/ 28018 w 42160"/>
              <a:gd name="connsiteY14" fmla="*/ 3811 h 49659"/>
              <a:gd name="connsiteX15" fmla="*/ 28760 w 42160"/>
              <a:gd name="connsiteY15" fmla="*/ 2199 h 49659"/>
              <a:gd name="connsiteX16" fmla="*/ 21081 w 42160"/>
              <a:gd name="connsiteY16" fmla="*/ 4579 h 49659"/>
              <a:gd name="connsiteX17" fmla="*/ 21440 w 42160"/>
              <a:gd name="connsiteY17" fmla="*/ 3189 h 49659"/>
              <a:gd name="connsiteX18" fmla="*/ 15300 w 42160"/>
              <a:gd name="connsiteY18" fmla="*/ 9104 h 49659"/>
              <a:gd name="connsiteX19" fmla="*/ 16895 w 42160"/>
              <a:gd name="connsiteY19" fmla="*/ 11240 h 49659"/>
              <a:gd name="connsiteX20" fmla="*/ 10672 w 42160"/>
              <a:gd name="connsiteY20" fmla="*/ 17931 h 49659"/>
              <a:gd name="connsiteX21" fmla="*/ 9931 w 42160"/>
              <a:gd name="connsiteY21" fmla="*/ 16354 h 49659"/>
              <a:gd name="connsiteX0" fmla="*/ 8444 w 42160"/>
              <a:gd name="connsiteY0" fmla="*/ 15918 h 49659"/>
              <a:gd name="connsiteX1" fmla="*/ 11317 w 42160"/>
              <a:gd name="connsiteY1" fmla="*/ 8996 h 49659"/>
              <a:gd name="connsiteX2" fmla="*/ 14322 w 42160"/>
              <a:gd name="connsiteY2" fmla="*/ 7763 h 49659"/>
              <a:gd name="connsiteX3" fmla="*/ 21396 w 42160"/>
              <a:gd name="connsiteY3" fmla="*/ 3291 h 49659"/>
              <a:gd name="connsiteX4" fmla="*/ 24689 w 42160"/>
              <a:gd name="connsiteY4" fmla="*/ 59 h 49659"/>
              <a:gd name="connsiteX5" fmla="*/ 28773 w 42160"/>
              <a:gd name="connsiteY5" fmla="*/ 2340 h 49659"/>
              <a:gd name="connsiteX6" fmla="*/ 34403 w 42160"/>
              <a:gd name="connsiteY6" fmla="*/ 549 h 49659"/>
              <a:gd name="connsiteX7" fmla="*/ 37258 w 42160"/>
              <a:gd name="connsiteY7" fmla="*/ 5435 h 49659"/>
              <a:gd name="connsiteX8" fmla="*/ 40922 w 42160"/>
              <a:gd name="connsiteY8" fmla="*/ 10177 h 49659"/>
              <a:gd name="connsiteX9" fmla="*/ 40758 w 42160"/>
              <a:gd name="connsiteY9" fmla="*/ 15319 h 49659"/>
              <a:gd name="connsiteX10" fmla="*/ 41956 w 42160"/>
              <a:gd name="connsiteY10" fmla="*/ 23181 h 49659"/>
              <a:gd name="connsiteX11" fmla="*/ 36344 w 42160"/>
              <a:gd name="connsiteY11" fmla="*/ 30063 h 49659"/>
              <a:gd name="connsiteX12" fmla="*/ 34335 w 42160"/>
              <a:gd name="connsiteY12" fmla="*/ 35960 h 49659"/>
              <a:gd name="connsiteX13" fmla="*/ 27495 w 42160"/>
              <a:gd name="connsiteY13" fmla="*/ 36674 h 49659"/>
              <a:gd name="connsiteX14" fmla="*/ 22607 w 42160"/>
              <a:gd name="connsiteY14" fmla="*/ 42965 h 49659"/>
              <a:gd name="connsiteX15" fmla="*/ 15420 w 42160"/>
              <a:gd name="connsiteY15" fmla="*/ 39125 h 49659"/>
              <a:gd name="connsiteX16" fmla="*/ 4744 w 42160"/>
              <a:gd name="connsiteY16" fmla="*/ 35331 h 49659"/>
              <a:gd name="connsiteX17" fmla="*/ 50 w 42160"/>
              <a:gd name="connsiteY17" fmla="*/ 31109 h 49659"/>
              <a:gd name="connsiteX18" fmla="*/ 2516 w 42160"/>
              <a:gd name="connsiteY18" fmla="*/ 24812 h 49659"/>
              <a:gd name="connsiteX19" fmla="*/ 2118 w 42160"/>
              <a:gd name="connsiteY19" fmla="*/ 21871 h 49659"/>
              <a:gd name="connsiteX20" fmla="*/ 6798 w 42160"/>
              <a:gd name="connsiteY20" fmla="*/ 16779 h 49659"/>
              <a:gd name="connsiteX21" fmla="*/ 8444 w 42160"/>
              <a:gd name="connsiteY21" fmla="*/ 15918 h 49659"/>
              <a:gd name="connsiteX0" fmla="*/ 811558 w 2718072"/>
              <a:gd name="connsiteY0" fmla="*/ 2728262 h 2795823"/>
              <a:gd name="connsiteX1" fmla="*/ 743997 w 2718072"/>
              <a:gd name="connsiteY1" fmla="*/ 2795823 h 2795823"/>
              <a:gd name="connsiteX2" fmla="*/ 676436 w 2718072"/>
              <a:gd name="connsiteY2" fmla="*/ 2728262 h 2795823"/>
              <a:gd name="connsiteX3" fmla="*/ 743997 w 2718072"/>
              <a:gd name="connsiteY3" fmla="*/ 2660701 h 2795823"/>
              <a:gd name="connsiteX4" fmla="*/ 811558 w 2718072"/>
              <a:gd name="connsiteY4" fmla="*/ 2728262 h 2795823"/>
              <a:gd name="connsiteX0" fmla="*/ 909678 w 2718072"/>
              <a:gd name="connsiteY0" fmla="*/ 2648199 h 2795823"/>
              <a:gd name="connsiteX1" fmla="*/ 774557 w 2718072"/>
              <a:gd name="connsiteY1" fmla="*/ 2783320 h 2795823"/>
              <a:gd name="connsiteX2" fmla="*/ 639436 w 2718072"/>
              <a:gd name="connsiteY2" fmla="*/ 2648199 h 2795823"/>
              <a:gd name="connsiteX3" fmla="*/ 774557 w 2718072"/>
              <a:gd name="connsiteY3" fmla="*/ 2513078 h 2795823"/>
              <a:gd name="connsiteX4" fmla="*/ 909678 w 2718072"/>
              <a:gd name="connsiteY4" fmla="*/ 2648199 h 2795823"/>
              <a:gd name="connsiteX0" fmla="*/ 1055984 w 2718072"/>
              <a:gd name="connsiteY0" fmla="*/ 2441899 h 2795823"/>
              <a:gd name="connsiteX1" fmla="*/ 853302 w 2718072"/>
              <a:gd name="connsiteY1" fmla="*/ 2644581 h 2795823"/>
              <a:gd name="connsiteX2" fmla="*/ 650620 w 2718072"/>
              <a:gd name="connsiteY2" fmla="*/ 2441899 h 2795823"/>
              <a:gd name="connsiteX3" fmla="*/ 853302 w 2718072"/>
              <a:gd name="connsiteY3" fmla="*/ 2239217 h 2795823"/>
              <a:gd name="connsiteX4" fmla="*/ 1055984 w 2718072"/>
              <a:gd name="connsiteY4" fmla="*/ 2441899 h 2795823"/>
              <a:gd name="connsiteX0" fmla="*/ 3633 w 42160"/>
              <a:gd name="connsiteY0" fmla="*/ 26036 h 49659"/>
              <a:gd name="connsiteX1" fmla="*/ 1570 w 42160"/>
              <a:gd name="connsiteY1" fmla="*/ 25418 h 49659"/>
              <a:gd name="connsiteX2" fmla="*/ 5868 w 42160"/>
              <a:gd name="connsiteY2" fmla="*/ 34758 h 49659"/>
              <a:gd name="connsiteX3" fmla="*/ 4760 w 42160"/>
              <a:gd name="connsiteY3" fmla="*/ 35139 h 49659"/>
              <a:gd name="connsiteX4" fmla="*/ 15418 w 42160"/>
              <a:gd name="connsiteY4" fmla="*/ 38949 h 49659"/>
              <a:gd name="connsiteX5" fmla="*/ 14750 w 42160"/>
              <a:gd name="connsiteY5" fmla="*/ 37209 h 49659"/>
              <a:gd name="connsiteX6" fmla="*/ 27767 w 42160"/>
              <a:gd name="connsiteY6" fmla="*/ 34610 h 49659"/>
              <a:gd name="connsiteX7" fmla="*/ 27500 w 42160"/>
              <a:gd name="connsiteY7" fmla="*/ 36519 h 49659"/>
              <a:gd name="connsiteX8" fmla="*/ 33069 w 42160"/>
              <a:gd name="connsiteY8" fmla="*/ 22813 h 49659"/>
              <a:gd name="connsiteX9" fmla="*/ 36320 w 42160"/>
              <a:gd name="connsiteY9" fmla="*/ 29949 h 49659"/>
              <a:gd name="connsiteX10" fmla="*/ 40738 w 42160"/>
              <a:gd name="connsiteY10" fmla="*/ 15213 h 49659"/>
              <a:gd name="connsiteX11" fmla="*/ 39290 w 42160"/>
              <a:gd name="connsiteY11" fmla="*/ 17889 h 49659"/>
              <a:gd name="connsiteX12" fmla="*/ 37264 w 42160"/>
              <a:gd name="connsiteY12" fmla="*/ 5285 h 49659"/>
              <a:gd name="connsiteX13" fmla="*/ 37340 w 42160"/>
              <a:gd name="connsiteY13" fmla="*/ 6549 h 49659"/>
              <a:gd name="connsiteX14" fmla="*/ 28018 w 42160"/>
              <a:gd name="connsiteY14" fmla="*/ 3811 h 49659"/>
              <a:gd name="connsiteX15" fmla="*/ 28760 w 42160"/>
              <a:gd name="connsiteY15" fmla="*/ 2199 h 49659"/>
              <a:gd name="connsiteX16" fmla="*/ 21081 w 42160"/>
              <a:gd name="connsiteY16" fmla="*/ 4579 h 49659"/>
              <a:gd name="connsiteX17" fmla="*/ 21440 w 42160"/>
              <a:gd name="connsiteY17" fmla="*/ 3189 h 49659"/>
              <a:gd name="connsiteX18" fmla="*/ 15300 w 42160"/>
              <a:gd name="connsiteY18" fmla="*/ 9104 h 49659"/>
              <a:gd name="connsiteX19" fmla="*/ 16895 w 42160"/>
              <a:gd name="connsiteY19" fmla="*/ 11240 h 49659"/>
              <a:gd name="connsiteX20" fmla="*/ 10672 w 42160"/>
              <a:gd name="connsiteY20" fmla="*/ 17931 h 49659"/>
              <a:gd name="connsiteX21" fmla="*/ 9931 w 42160"/>
              <a:gd name="connsiteY21" fmla="*/ 16354 h 49659"/>
              <a:gd name="connsiteX0" fmla="*/ 8444 w 42160"/>
              <a:gd name="connsiteY0" fmla="*/ 15918 h 49659"/>
              <a:gd name="connsiteX1" fmla="*/ 11317 w 42160"/>
              <a:gd name="connsiteY1" fmla="*/ 8996 h 49659"/>
              <a:gd name="connsiteX2" fmla="*/ 15367 w 42160"/>
              <a:gd name="connsiteY2" fmla="*/ 8720 h 49659"/>
              <a:gd name="connsiteX3" fmla="*/ 21396 w 42160"/>
              <a:gd name="connsiteY3" fmla="*/ 3291 h 49659"/>
              <a:gd name="connsiteX4" fmla="*/ 24689 w 42160"/>
              <a:gd name="connsiteY4" fmla="*/ 59 h 49659"/>
              <a:gd name="connsiteX5" fmla="*/ 28773 w 42160"/>
              <a:gd name="connsiteY5" fmla="*/ 2340 h 49659"/>
              <a:gd name="connsiteX6" fmla="*/ 34403 w 42160"/>
              <a:gd name="connsiteY6" fmla="*/ 549 h 49659"/>
              <a:gd name="connsiteX7" fmla="*/ 37258 w 42160"/>
              <a:gd name="connsiteY7" fmla="*/ 5435 h 49659"/>
              <a:gd name="connsiteX8" fmla="*/ 40922 w 42160"/>
              <a:gd name="connsiteY8" fmla="*/ 10177 h 49659"/>
              <a:gd name="connsiteX9" fmla="*/ 40758 w 42160"/>
              <a:gd name="connsiteY9" fmla="*/ 15319 h 49659"/>
              <a:gd name="connsiteX10" fmla="*/ 41956 w 42160"/>
              <a:gd name="connsiteY10" fmla="*/ 23181 h 49659"/>
              <a:gd name="connsiteX11" fmla="*/ 36344 w 42160"/>
              <a:gd name="connsiteY11" fmla="*/ 30063 h 49659"/>
              <a:gd name="connsiteX12" fmla="*/ 34335 w 42160"/>
              <a:gd name="connsiteY12" fmla="*/ 35960 h 49659"/>
              <a:gd name="connsiteX13" fmla="*/ 27495 w 42160"/>
              <a:gd name="connsiteY13" fmla="*/ 36674 h 49659"/>
              <a:gd name="connsiteX14" fmla="*/ 22607 w 42160"/>
              <a:gd name="connsiteY14" fmla="*/ 42965 h 49659"/>
              <a:gd name="connsiteX15" fmla="*/ 15420 w 42160"/>
              <a:gd name="connsiteY15" fmla="*/ 39125 h 49659"/>
              <a:gd name="connsiteX16" fmla="*/ 4744 w 42160"/>
              <a:gd name="connsiteY16" fmla="*/ 35331 h 49659"/>
              <a:gd name="connsiteX17" fmla="*/ 50 w 42160"/>
              <a:gd name="connsiteY17" fmla="*/ 31109 h 49659"/>
              <a:gd name="connsiteX18" fmla="*/ 2516 w 42160"/>
              <a:gd name="connsiteY18" fmla="*/ 24812 h 49659"/>
              <a:gd name="connsiteX19" fmla="*/ 2118 w 42160"/>
              <a:gd name="connsiteY19" fmla="*/ 21871 h 49659"/>
              <a:gd name="connsiteX20" fmla="*/ 6798 w 42160"/>
              <a:gd name="connsiteY20" fmla="*/ 16779 h 49659"/>
              <a:gd name="connsiteX21" fmla="*/ 8444 w 42160"/>
              <a:gd name="connsiteY21" fmla="*/ 15918 h 49659"/>
              <a:gd name="connsiteX0" fmla="*/ 811558 w 2718072"/>
              <a:gd name="connsiteY0" fmla="*/ 2728262 h 2795823"/>
              <a:gd name="connsiteX1" fmla="*/ 743997 w 2718072"/>
              <a:gd name="connsiteY1" fmla="*/ 2795823 h 2795823"/>
              <a:gd name="connsiteX2" fmla="*/ 676436 w 2718072"/>
              <a:gd name="connsiteY2" fmla="*/ 2728262 h 2795823"/>
              <a:gd name="connsiteX3" fmla="*/ 743997 w 2718072"/>
              <a:gd name="connsiteY3" fmla="*/ 2660701 h 2795823"/>
              <a:gd name="connsiteX4" fmla="*/ 811558 w 2718072"/>
              <a:gd name="connsiteY4" fmla="*/ 2728262 h 2795823"/>
              <a:gd name="connsiteX0" fmla="*/ 909678 w 2718072"/>
              <a:gd name="connsiteY0" fmla="*/ 2648199 h 2795823"/>
              <a:gd name="connsiteX1" fmla="*/ 774557 w 2718072"/>
              <a:gd name="connsiteY1" fmla="*/ 2783320 h 2795823"/>
              <a:gd name="connsiteX2" fmla="*/ 639436 w 2718072"/>
              <a:gd name="connsiteY2" fmla="*/ 2648199 h 2795823"/>
              <a:gd name="connsiteX3" fmla="*/ 774557 w 2718072"/>
              <a:gd name="connsiteY3" fmla="*/ 2513078 h 2795823"/>
              <a:gd name="connsiteX4" fmla="*/ 909678 w 2718072"/>
              <a:gd name="connsiteY4" fmla="*/ 2648199 h 2795823"/>
              <a:gd name="connsiteX0" fmla="*/ 1055984 w 2718072"/>
              <a:gd name="connsiteY0" fmla="*/ 2441899 h 2795823"/>
              <a:gd name="connsiteX1" fmla="*/ 853302 w 2718072"/>
              <a:gd name="connsiteY1" fmla="*/ 2644581 h 2795823"/>
              <a:gd name="connsiteX2" fmla="*/ 650620 w 2718072"/>
              <a:gd name="connsiteY2" fmla="*/ 2441899 h 2795823"/>
              <a:gd name="connsiteX3" fmla="*/ 853302 w 2718072"/>
              <a:gd name="connsiteY3" fmla="*/ 2239217 h 2795823"/>
              <a:gd name="connsiteX4" fmla="*/ 1055984 w 2718072"/>
              <a:gd name="connsiteY4" fmla="*/ 2441899 h 2795823"/>
              <a:gd name="connsiteX0" fmla="*/ 3633 w 42160"/>
              <a:gd name="connsiteY0" fmla="*/ 26036 h 49659"/>
              <a:gd name="connsiteX1" fmla="*/ 1570 w 42160"/>
              <a:gd name="connsiteY1" fmla="*/ 25418 h 49659"/>
              <a:gd name="connsiteX2" fmla="*/ 5868 w 42160"/>
              <a:gd name="connsiteY2" fmla="*/ 34758 h 49659"/>
              <a:gd name="connsiteX3" fmla="*/ 4760 w 42160"/>
              <a:gd name="connsiteY3" fmla="*/ 35139 h 49659"/>
              <a:gd name="connsiteX4" fmla="*/ 15418 w 42160"/>
              <a:gd name="connsiteY4" fmla="*/ 38949 h 49659"/>
              <a:gd name="connsiteX5" fmla="*/ 14750 w 42160"/>
              <a:gd name="connsiteY5" fmla="*/ 37209 h 49659"/>
              <a:gd name="connsiteX6" fmla="*/ 27767 w 42160"/>
              <a:gd name="connsiteY6" fmla="*/ 34610 h 49659"/>
              <a:gd name="connsiteX7" fmla="*/ 27500 w 42160"/>
              <a:gd name="connsiteY7" fmla="*/ 36519 h 49659"/>
              <a:gd name="connsiteX8" fmla="*/ 33069 w 42160"/>
              <a:gd name="connsiteY8" fmla="*/ 22813 h 49659"/>
              <a:gd name="connsiteX9" fmla="*/ 36320 w 42160"/>
              <a:gd name="connsiteY9" fmla="*/ 29949 h 49659"/>
              <a:gd name="connsiteX10" fmla="*/ 40738 w 42160"/>
              <a:gd name="connsiteY10" fmla="*/ 15213 h 49659"/>
              <a:gd name="connsiteX11" fmla="*/ 39290 w 42160"/>
              <a:gd name="connsiteY11" fmla="*/ 17889 h 49659"/>
              <a:gd name="connsiteX12" fmla="*/ 37264 w 42160"/>
              <a:gd name="connsiteY12" fmla="*/ 5285 h 49659"/>
              <a:gd name="connsiteX13" fmla="*/ 37340 w 42160"/>
              <a:gd name="connsiteY13" fmla="*/ 6549 h 49659"/>
              <a:gd name="connsiteX14" fmla="*/ 28018 w 42160"/>
              <a:gd name="connsiteY14" fmla="*/ 3811 h 49659"/>
              <a:gd name="connsiteX15" fmla="*/ 28760 w 42160"/>
              <a:gd name="connsiteY15" fmla="*/ 2199 h 49659"/>
              <a:gd name="connsiteX16" fmla="*/ 21081 w 42160"/>
              <a:gd name="connsiteY16" fmla="*/ 4579 h 49659"/>
              <a:gd name="connsiteX17" fmla="*/ 21440 w 42160"/>
              <a:gd name="connsiteY17" fmla="*/ 3189 h 49659"/>
              <a:gd name="connsiteX18" fmla="*/ 15300 w 42160"/>
              <a:gd name="connsiteY18" fmla="*/ 9104 h 49659"/>
              <a:gd name="connsiteX19" fmla="*/ 16895 w 42160"/>
              <a:gd name="connsiteY19" fmla="*/ 11240 h 49659"/>
              <a:gd name="connsiteX20" fmla="*/ 10672 w 42160"/>
              <a:gd name="connsiteY20" fmla="*/ 17931 h 49659"/>
              <a:gd name="connsiteX21" fmla="*/ 9931 w 42160"/>
              <a:gd name="connsiteY21" fmla="*/ 16354 h 49659"/>
              <a:gd name="connsiteX0" fmla="*/ 8444 w 42160"/>
              <a:gd name="connsiteY0" fmla="*/ 15918 h 49659"/>
              <a:gd name="connsiteX1" fmla="*/ 11317 w 42160"/>
              <a:gd name="connsiteY1" fmla="*/ 8996 h 49659"/>
              <a:gd name="connsiteX2" fmla="*/ 15367 w 42160"/>
              <a:gd name="connsiteY2" fmla="*/ 8720 h 49659"/>
              <a:gd name="connsiteX3" fmla="*/ 21396 w 42160"/>
              <a:gd name="connsiteY3" fmla="*/ 3291 h 49659"/>
              <a:gd name="connsiteX4" fmla="*/ 24689 w 42160"/>
              <a:gd name="connsiteY4" fmla="*/ 59 h 49659"/>
              <a:gd name="connsiteX5" fmla="*/ 28773 w 42160"/>
              <a:gd name="connsiteY5" fmla="*/ 2340 h 49659"/>
              <a:gd name="connsiteX6" fmla="*/ 34403 w 42160"/>
              <a:gd name="connsiteY6" fmla="*/ 549 h 49659"/>
              <a:gd name="connsiteX7" fmla="*/ 37258 w 42160"/>
              <a:gd name="connsiteY7" fmla="*/ 5435 h 49659"/>
              <a:gd name="connsiteX8" fmla="*/ 40922 w 42160"/>
              <a:gd name="connsiteY8" fmla="*/ 10177 h 49659"/>
              <a:gd name="connsiteX9" fmla="*/ 40758 w 42160"/>
              <a:gd name="connsiteY9" fmla="*/ 15319 h 49659"/>
              <a:gd name="connsiteX10" fmla="*/ 41956 w 42160"/>
              <a:gd name="connsiteY10" fmla="*/ 23181 h 49659"/>
              <a:gd name="connsiteX11" fmla="*/ 36344 w 42160"/>
              <a:gd name="connsiteY11" fmla="*/ 30063 h 49659"/>
              <a:gd name="connsiteX12" fmla="*/ 34335 w 42160"/>
              <a:gd name="connsiteY12" fmla="*/ 35960 h 49659"/>
              <a:gd name="connsiteX13" fmla="*/ 27495 w 42160"/>
              <a:gd name="connsiteY13" fmla="*/ 36674 h 49659"/>
              <a:gd name="connsiteX14" fmla="*/ 22607 w 42160"/>
              <a:gd name="connsiteY14" fmla="*/ 42965 h 49659"/>
              <a:gd name="connsiteX15" fmla="*/ 15420 w 42160"/>
              <a:gd name="connsiteY15" fmla="*/ 39125 h 49659"/>
              <a:gd name="connsiteX16" fmla="*/ 4744 w 42160"/>
              <a:gd name="connsiteY16" fmla="*/ 35331 h 49659"/>
              <a:gd name="connsiteX17" fmla="*/ 50 w 42160"/>
              <a:gd name="connsiteY17" fmla="*/ 31109 h 49659"/>
              <a:gd name="connsiteX18" fmla="*/ 2516 w 42160"/>
              <a:gd name="connsiteY18" fmla="*/ 24812 h 49659"/>
              <a:gd name="connsiteX19" fmla="*/ 2118 w 42160"/>
              <a:gd name="connsiteY19" fmla="*/ 21871 h 49659"/>
              <a:gd name="connsiteX20" fmla="*/ 6798 w 42160"/>
              <a:gd name="connsiteY20" fmla="*/ 16779 h 49659"/>
              <a:gd name="connsiteX21" fmla="*/ 8444 w 42160"/>
              <a:gd name="connsiteY21" fmla="*/ 15918 h 49659"/>
              <a:gd name="connsiteX0" fmla="*/ 811558 w 2718072"/>
              <a:gd name="connsiteY0" fmla="*/ 2728262 h 2795823"/>
              <a:gd name="connsiteX1" fmla="*/ 743997 w 2718072"/>
              <a:gd name="connsiteY1" fmla="*/ 2795823 h 2795823"/>
              <a:gd name="connsiteX2" fmla="*/ 676436 w 2718072"/>
              <a:gd name="connsiteY2" fmla="*/ 2728262 h 2795823"/>
              <a:gd name="connsiteX3" fmla="*/ 743997 w 2718072"/>
              <a:gd name="connsiteY3" fmla="*/ 2660701 h 2795823"/>
              <a:gd name="connsiteX4" fmla="*/ 811558 w 2718072"/>
              <a:gd name="connsiteY4" fmla="*/ 2728262 h 2795823"/>
              <a:gd name="connsiteX0" fmla="*/ 909678 w 2718072"/>
              <a:gd name="connsiteY0" fmla="*/ 2648199 h 2795823"/>
              <a:gd name="connsiteX1" fmla="*/ 774557 w 2718072"/>
              <a:gd name="connsiteY1" fmla="*/ 2783320 h 2795823"/>
              <a:gd name="connsiteX2" fmla="*/ 639436 w 2718072"/>
              <a:gd name="connsiteY2" fmla="*/ 2648199 h 2795823"/>
              <a:gd name="connsiteX3" fmla="*/ 774557 w 2718072"/>
              <a:gd name="connsiteY3" fmla="*/ 2513078 h 2795823"/>
              <a:gd name="connsiteX4" fmla="*/ 909678 w 2718072"/>
              <a:gd name="connsiteY4" fmla="*/ 2648199 h 2795823"/>
              <a:gd name="connsiteX0" fmla="*/ 1055984 w 2718072"/>
              <a:gd name="connsiteY0" fmla="*/ 2441899 h 2795823"/>
              <a:gd name="connsiteX1" fmla="*/ 853302 w 2718072"/>
              <a:gd name="connsiteY1" fmla="*/ 2644581 h 2795823"/>
              <a:gd name="connsiteX2" fmla="*/ 650620 w 2718072"/>
              <a:gd name="connsiteY2" fmla="*/ 2441899 h 2795823"/>
              <a:gd name="connsiteX3" fmla="*/ 853302 w 2718072"/>
              <a:gd name="connsiteY3" fmla="*/ 2239217 h 2795823"/>
              <a:gd name="connsiteX4" fmla="*/ 1055984 w 2718072"/>
              <a:gd name="connsiteY4" fmla="*/ 2441899 h 2795823"/>
              <a:gd name="connsiteX0" fmla="*/ 3633 w 42160"/>
              <a:gd name="connsiteY0" fmla="*/ 26036 h 49659"/>
              <a:gd name="connsiteX1" fmla="*/ 1570 w 42160"/>
              <a:gd name="connsiteY1" fmla="*/ 25418 h 49659"/>
              <a:gd name="connsiteX2" fmla="*/ 5868 w 42160"/>
              <a:gd name="connsiteY2" fmla="*/ 34758 h 49659"/>
              <a:gd name="connsiteX3" fmla="*/ 4760 w 42160"/>
              <a:gd name="connsiteY3" fmla="*/ 35139 h 49659"/>
              <a:gd name="connsiteX4" fmla="*/ 15418 w 42160"/>
              <a:gd name="connsiteY4" fmla="*/ 38949 h 49659"/>
              <a:gd name="connsiteX5" fmla="*/ 14750 w 42160"/>
              <a:gd name="connsiteY5" fmla="*/ 37209 h 49659"/>
              <a:gd name="connsiteX6" fmla="*/ 26827 w 42160"/>
              <a:gd name="connsiteY6" fmla="*/ 28748 h 49659"/>
              <a:gd name="connsiteX7" fmla="*/ 27500 w 42160"/>
              <a:gd name="connsiteY7" fmla="*/ 36519 h 49659"/>
              <a:gd name="connsiteX8" fmla="*/ 33069 w 42160"/>
              <a:gd name="connsiteY8" fmla="*/ 22813 h 49659"/>
              <a:gd name="connsiteX9" fmla="*/ 36320 w 42160"/>
              <a:gd name="connsiteY9" fmla="*/ 29949 h 49659"/>
              <a:gd name="connsiteX10" fmla="*/ 40738 w 42160"/>
              <a:gd name="connsiteY10" fmla="*/ 15213 h 49659"/>
              <a:gd name="connsiteX11" fmla="*/ 39290 w 42160"/>
              <a:gd name="connsiteY11" fmla="*/ 17889 h 49659"/>
              <a:gd name="connsiteX12" fmla="*/ 37264 w 42160"/>
              <a:gd name="connsiteY12" fmla="*/ 5285 h 49659"/>
              <a:gd name="connsiteX13" fmla="*/ 37340 w 42160"/>
              <a:gd name="connsiteY13" fmla="*/ 6549 h 49659"/>
              <a:gd name="connsiteX14" fmla="*/ 28018 w 42160"/>
              <a:gd name="connsiteY14" fmla="*/ 3811 h 49659"/>
              <a:gd name="connsiteX15" fmla="*/ 28760 w 42160"/>
              <a:gd name="connsiteY15" fmla="*/ 2199 h 49659"/>
              <a:gd name="connsiteX16" fmla="*/ 21081 w 42160"/>
              <a:gd name="connsiteY16" fmla="*/ 4579 h 49659"/>
              <a:gd name="connsiteX17" fmla="*/ 21440 w 42160"/>
              <a:gd name="connsiteY17" fmla="*/ 3189 h 49659"/>
              <a:gd name="connsiteX18" fmla="*/ 15300 w 42160"/>
              <a:gd name="connsiteY18" fmla="*/ 9104 h 49659"/>
              <a:gd name="connsiteX19" fmla="*/ 16895 w 42160"/>
              <a:gd name="connsiteY19" fmla="*/ 11240 h 49659"/>
              <a:gd name="connsiteX20" fmla="*/ 10672 w 42160"/>
              <a:gd name="connsiteY20" fmla="*/ 17931 h 49659"/>
              <a:gd name="connsiteX21" fmla="*/ 9931 w 42160"/>
              <a:gd name="connsiteY21" fmla="*/ 16354 h 49659"/>
              <a:gd name="connsiteX0" fmla="*/ 8444 w 42160"/>
              <a:gd name="connsiteY0" fmla="*/ 15918 h 49659"/>
              <a:gd name="connsiteX1" fmla="*/ 11317 w 42160"/>
              <a:gd name="connsiteY1" fmla="*/ 8996 h 49659"/>
              <a:gd name="connsiteX2" fmla="*/ 15367 w 42160"/>
              <a:gd name="connsiteY2" fmla="*/ 8720 h 49659"/>
              <a:gd name="connsiteX3" fmla="*/ 21396 w 42160"/>
              <a:gd name="connsiteY3" fmla="*/ 3291 h 49659"/>
              <a:gd name="connsiteX4" fmla="*/ 24689 w 42160"/>
              <a:gd name="connsiteY4" fmla="*/ 59 h 49659"/>
              <a:gd name="connsiteX5" fmla="*/ 28773 w 42160"/>
              <a:gd name="connsiteY5" fmla="*/ 2340 h 49659"/>
              <a:gd name="connsiteX6" fmla="*/ 34403 w 42160"/>
              <a:gd name="connsiteY6" fmla="*/ 549 h 49659"/>
              <a:gd name="connsiteX7" fmla="*/ 37258 w 42160"/>
              <a:gd name="connsiteY7" fmla="*/ 5435 h 49659"/>
              <a:gd name="connsiteX8" fmla="*/ 40922 w 42160"/>
              <a:gd name="connsiteY8" fmla="*/ 10177 h 49659"/>
              <a:gd name="connsiteX9" fmla="*/ 40758 w 42160"/>
              <a:gd name="connsiteY9" fmla="*/ 15319 h 49659"/>
              <a:gd name="connsiteX10" fmla="*/ 41956 w 42160"/>
              <a:gd name="connsiteY10" fmla="*/ 23181 h 49659"/>
              <a:gd name="connsiteX11" fmla="*/ 36344 w 42160"/>
              <a:gd name="connsiteY11" fmla="*/ 30063 h 49659"/>
              <a:gd name="connsiteX12" fmla="*/ 34335 w 42160"/>
              <a:gd name="connsiteY12" fmla="*/ 35960 h 49659"/>
              <a:gd name="connsiteX13" fmla="*/ 27495 w 42160"/>
              <a:gd name="connsiteY13" fmla="*/ 36674 h 49659"/>
              <a:gd name="connsiteX14" fmla="*/ 22607 w 42160"/>
              <a:gd name="connsiteY14" fmla="*/ 42965 h 49659"/>
              <a:gd name="connsiteX15" fmla="*/ 15420 w 42160"/>
              <a:gd name="connsiteY15" fmla="*/ 39125 h 49659"/>
              <a:gd name="connsiteX16" fmla="*/ 4744 w 42160"/>
              <a:gd name="connsiteY16" fmla="*/ 35331 h 49659"/>
              <a:gd name="connsiteX17" fmla="*/ 50 w 42160"/>
              <a:gd name="connsiteY17" fmla="*/ 31109 h 49659"/>
              <a:gd name="connsiteX18" fmla="*/ 2516 w 42160"/>
              <a:gd name="connsiteY18" fmla="*/ 24812 h 49659"/>
              <a:gd name="connsiteX19" fmla="*/ 2118 w 42160"/>
              <a:gd name="connsiteY19" fmla="*/ 21871 h 49659"/>
              <a:gd name="connsiteX20" fmla="*/ 6798 w 42160"/>
              <a:gd name="connsiteY20" fmla="*/ 16779 h 49659"/>
              <a:gd name="connsiteX21" fmla="*/ 8444 w 42160"/>
              <a:gd name="connsiteY21" fmla="*/ 15918 h 49659"/>
              <a:gd name="connsiteX0" fmla="*/ 811558 w 2718072"/>
              <a:gd name="connsiteY0" fmla="*/ 2728262 h 2795823"/>
              <a:gd name="connsiteX1" fmla="*/ 743997 w 2718072"/>
              <a:gd name="connsiteY1" fmla="*/ 2795823 h 2795823"/>
              <a:gd name="connsiteX2" fmla="*/ 676436 w 2718072"/>
              <a:gd name="connsiteY2" fmla="*/ 2728262 h 2795823"/>
              <a:gd name="connsiteX3" fmla="*/ 743997 w 2718072"/>
              <a:gd name="connsiteY3" fmla="*/ 2660701 h 2795823"/>
              <a:gd name="connsiteX4" fmla="*/ 811558 w 2718072"/>
              <a:gd name="connsiteY4" fmla="*/ 2728262 h 2795823"/>
              <a:gd name="connsiteX0" fmla="*/ 909678 w 2718072"/>
              <a:gd name="connsiteY0" fmla="*/ 2648199 h 2795823"/>
              <a:gd name="connsiteX1" fmla="*/ 774557 w 2718072"/>
              <a:gd name="connsiteY1" fmla="*/ 2783320 h 2795823"/>
              <a:gd name="connsiteX2" fmla="*/ 639436 w 2718072"/>
              <a:gd name="connsiteY2" fmla="*/ 2648199 h 2795823"/>
              <a:gd name="connsiteX3" fmla="*/ 774557 w 2718072"/>
              <a:gd name="connsiteY3" fmla="*/ 2513078 h 2795823"/>
              <a:gd name="connsiteX4" fmla="*/ 909678 w 2718072"/>
              <a:gd name="connsiteY4" fmla="*/ 2648199 h 2795823"/>
              <a:gd name="connsiteX0" fmla="*/ 1055984 w 2718072"/>
              <a:gd name="connsiteY0" fmla="*/ 2441899 h 2795823"/>
              <a:gd name="connsiteX1" fmla="*/ 853302 w 2718072"/>
              <a:gd name="connsiteY1" fmla="*/ 2644581 h 2795823"/>
              <a:gd name="connsiteX2" fmla="*/ 650620 w 2718072"/>
              <a:gd name="connsiteY2" fmla="*/ 2441899 h 2795823"/>
              <a:gd name="connsiteX3" fmla="*/ 853302 w 2718072"/>
              <a:gd name="connsiteY3" fmla="*/ 2239217 h 2795823"/>
              <a:gd name="connsiteX4" fmla="*/ 1055984 w 2718072"/>
              <a:gd name="connsiteY4" fmla="*/ 2441899 h 2795823"/>
              <a:gd name="connsiteX0" fmla="*/ 3633 w 42160"/>
              <a:gd name="connsiteY0" fmla="*/ 26036 h 49659"/>
              <a:gd name="connsiteX1" fmla="*/ 1570 w 42160"/>
              <a:gd name="connsiteY1" fmla="*/ 25418 h 49659"/>
              <a:gd name="connsiteX2" fmla="*/ 5868 w 42160"/>
              <a:gd name="connsiteY2" fmla="*/ 34758 h 49659"/>
              <a:gd name="connsiteX3" fmla="*/ 4760 w 42160"/>
              <a:gd name="connsiteY3" fmla="*/ 35139 h 49659"/>
              <a:gd name="connsiteX4" fmla="*/ 15418 w 42160"/>
              <a:gd name="connsiteY4" fmla="*/ 38949 h 49659"/>
              <a:gd name="connsiteX5" fmla="*/ 14750 w 42160"/>
              <a:gd name="connsiteY5" fmla="*/ 37209 h 49659"/>
              <a:gd name="connsiteX6" fmla="*/ 26827 w 42160"/>
              <a:gd name="connsiteY6" fmla="*/ 28748 h 49659"/>
              <a:gd name="connsiteX7" fmla="*/ 27187 w 42160"/>
              <a:gd name="connsiteY7" fmla="*/ 33050 h 49659"/>
              <a:gd name="connsiteX8" fmla="*/ 33069 w 42160"/>
              <a:gd name="connsiteY8" fmla="*/ 22813 h 49659"/>
              <a:gd name="connsiteX9" fmla="*/ 36320 w 42160"/>
              <a:gd name="connsiteY9" fmla="*/ 29949 h 49659"/>
              <a:gd name="connsiteX10" fmla="*/ 40738 w 42160"/>
              <a:gd name="connsiteY10" fmla="*/ 15213 h 49659"/>
              <a:gd name="connsiteX11" fmla="*/ 39290 w 42160"/>
              <a:gd name="connsiteY11" fmla="*/ 17889 h 49659"/>
              <a:gd name="connsiteX12" fmla="*/ 37264 w 42160"/>
              <a:gd name="connsiteY12" fmla="*/ 5285 h 49659"/>
              <a:gd name="connsiteX13" fmla="*/ 37340 w 42160"/>
              <a:gd name="connsiteY13" fmla="*/ 6549 h 49659"/>
              <a:gd name="connsiteX14" fmla="*/ 28018 w 42160"/>
              <a:gd name="connsiteY14" fmla="*/ 3811 h 49659"/>
              <a:gd name="connsiteX15" fmla="*/ 28760 w 42160"/>
              <a:gd name="connsiteY15" fmla="*/ 2199 h 49659"/>
              <a:gd name="connsiteX16" fmla="*/ 21081 w 42160"/>
              <a:gd name="connsiteY16" fmla="*/ 4579 h 49659"/>
              <a:gd name="connsiteX17" fmla="*/ 21440 w 42160"/>
              <a:gd name="connsiteY17" fmla="*/ 3189 h 49659"/>
              <a:gd name="connsiteX18" fmla="*/ 15300 w 42160"/>
              <a:gd name="connsiteY18" fmla="*/ 9104 h 49659"/>
              <a:gd name="connsiteX19" fmla="*/ 16895 w 42160"/>
              <a:gd name="connsiteY19" fmla="*/ 11240 h 49659"/>
              <a:gd name="connsiteX20" fmla="*/ 10672 w 42160"/>
              <a:gd name="connsiteY20" fmla="*/ 17931 h 49659"/>
              <a:gd name="connsiteX21" fmla="*/ 9931 w 42160"/>
              <a:gd name="connsiteY21" fmla="*/ 16354 h 49659"/>
              <a:gd name="connsiteX0" fmla="*/ 8444 w 42160"/>
              <a:gd name="connsiteY0" fmla="*/ 15918 h 49659"/>
              <a:gd name="connsiteX1" fmla="*/ 11317 w 42160"/>
              <a:gd name="connsiteY1" fmla="*/ 8996 h 49659"/>
              <a:gd name="connsiteX2" fmla="*/ 15367 w 42160"/>
              <a:gd name="connsiteY2" fmla="*/ 8720 h 49659"/>
              <a:gd name="connsiteX3" fmla="*/ 21396 w 42160"/>
              <a:gd name="connsiteY3" fmla="*/ 3291 h 49659"/>
              <a:gd name="connsiteX4" fmla="*/ 24689 w 42160"/>
              <a:gd name="connsiteY4" fmla="*/ 59 h 49659"/>
              <a:gd name="connsiteX5" fmla="*/ 28773 w 42160"/>
              <a:gd name="connsiteY5" fmla="*/ 2340 h 49659"/>
              <a:gd name="connsiteX6" fmla="*/ 34403 w 42160"/>
              <a:gd name="connsiteY6" fmla="*/ 549 h 49659"/>
              <a:gd name="connsiteX7" fmla="*/ 37258 w 42160"/>
              <a:gd name="connsiteY7" fmla="*/ 5435 h 49659"/>
              <a:gd name="connsiteX8" fmla="*/ 40922 w 42160"/>
              <a:gd name="connsiteY8" fmla="*/ 10177 h 49659"/>
              <a:gd name="connsiteX9" fmla="*/ 40758 w 42160"/>
              <a:gd name="connsiteY9" fmla="*/ 15319 h 49659"/>
              <a:gd name="connsiteX10" fmla="*/ 41956 w 42160"/>
              <a:gd name="connsiteY10" fmla="*/ 23181 h 49659"/>
              <a:gd name="connsiteX11" fmla="*/ 36344 w 42160"/>
              <a:gd name="connsiteY11" fmla="*/ 30063 h 49659"/>
              <a:gd name="connsiteX12" fmla="*/ 34335 w 42160"/>
              <a:gd name="connsiteY12" fmla="*/ 35960 h 49659"/>
              <a:gd name="connsiteX13" fmla="*/ 27495 w 42160"/>
              <a:gd name="connsiteY13" fmla="*/ 36674 h 49659"/>
              <a:gd name="connsiteX14" fmla="*/ 22607 w 42160"/>
              <a:gd name="connsiteY14" fmla="*/ 42965 h 49659"/>
              <a:gd name="connsiteX15" fmla="*/ 15420 w 42160"/>
              <a:gd name="connsiteY15" fmla="*/ 39125 h 49659"/>
              <a:gd name="connsiteX16" fmla="*/ 4744 w 42160"/>
              <a:gd name="connsiteY16" fmla="*/ 35331 h 49659"/>
              <a:gd name="connsiteX17" fmla="*/ 50 w 42160"/>
              <a:gd name="connsiteY17" fmla="*/ 31109 h 49659"/>
              <a:gd name="connsiteX18" fmla="*/ 2516 w 42160"/>
              <a:gd name="connsiteY18" fmla="*/ 24812 h 49659"/>
              <a:gd name="connsiteX19" fmla="*/ 2118 w 42160"/>
              <a:gd name="connsiteY19" fmla="*/ 21871 h 49659"/>
              <a:gd name="connsiteX20" fmla="*/ 6798 w 42160"/>
              <a:gd name="connsiteY20" fmla="*/ 16779 h 49659"/>
              <a:gd name="connsiteX21" fmla="*/ 8444 w 42160"/>
              <a:gd name="connsiteY21" fmla="*/ 15918 h 49659"/>
              <a:gd name="connsiteX0" fmla="*/ 811558 w 2718072"/>
              <a:gd name="connsiteY0" fmla="*/ 2728262 h 2795823"/>
              <a:gd name="connsiteX1" fmla="*/ 743997 w 2718072"/>
              <a:gd name="connsiteY1" fmla="*/ 2795823 h 2795823"/>
              <a:gd name="connsiteX2" fmla="*/ 676436 w 2718072"/>
              <a:gd name="connsiteY2" fmla="*/ 2728262 h 2795823"/>
              <a:gd name="connsiteX3" fmla="*/ 743997 w 2718072"/>
              <a:gd name="connsiteY3" fmla="*/ 2660701 h 2795823"/>
              <a:gd name="connsiteX4" fmla="*/ 811558 w 2718072"/>
              <a:gd name="connsiteY4" fmla="*/ 2728262 h 2795823"/>
              <a:gd name="connsiteX0" fmla="*/ 909678 w 2718072"/>
              <a:gd name="connsiteY0" fmla="*/ 2648199 h 2795823"/>
              <a:gd name="connsiteX1" fmla="*/ 774557 w 2718072"/>
              <a:gd name="connsiteY1" fmla="*/ 2783320 h 2795823"/>
              <a:gd name="connsiteX2" fmla="*/ 639436 w 2718072"/>
              <a:gd name="connsiteY2" fmla="*/ 2648199 h 2795823"/>
              <a:gd name="connsiteX3" fmla="*/ 774557 w 2718072"/>
              <a:gd name="connsiteY3" fmla="*/ 2513078 h 2795823"/>
              <a:gd name="connsiteX4" fmla="*/ 909678 w 2718072"/>
              <a:gd name="connsiteY4" fmla="*/ 2648199 h 2795823"/>
              <a:gd name="connsiteX0" fmla="*/ 1055984 w 2718072"/>
              <a:gd name="connsiteY0" fmla="*/ 2441899 h 2795823"/>
              <a:gd name="connsiteX1" fmla="*/ 853302 w 2718072"/>
              <a:gd name="connsiteY1" fmla="*/ 2644581 h 2795823"/>
              <a:gd name="connsiteX2" fmla="*/ 650620 w 2718072"/>
              <a:gd name="connsiteY2" fmla="*/ 2441899 h 2795823"/>
              <a:gd name="connsiteX3" fmla="*/ 853302 w 2718072"/>
              <a:gd name="connsiteY3" fmla="*/ 2239217 h 2795823"/>
              <a:gd name="connsiteX4" fmla="*/ 1055984 w 2718072"/>
              <a:gd name="connsiteY4" fmla="*/ 2441899 h 2795823"/>
              <a:gd name="connsiteX0" fmla="*/ 3633 w 42160"/>
              <a:gd name="connsiteY0" fmla="*/ 26036 h 49659"/>
              <a:gd name="connsiteX1" fmla="*/ 1570 w 42160"/>
              <a:gd name="connsiteY1" fmla="*/ 25418 h 49659"/>
              <a:gd name="connsiteX2" fmla="*/ 5868 w 42160"/>
              <a:gd name="connsiteY2" fmla="*/ 34758 h 49659"/>
              <a:gd name="connsiteX3" fmla="*/ 4864 w 42160"/>
              <a:gd name="connsiteY3" fmla="*/ 35897 h 49659"/>
              <a:gd name="connsiteX4" fmla="*/ 15418 w 42160"/>
              <a:gd name="connsiteY4" fmla="*/ 38949 h 49659"/>
              <a:gd name="connsiteX5" fmla="*/ 14750 w 42160"/>
              <a:gd name="connsiteY5" fmla="*/ 37209 h 49659"/>
              <a:gd name="connsiteX6" fmla="*/ 26827 w 42160"/>
              <a:gd name="connsiteY6" fmla="*/ 28748 h 49659"/>
              <a:gd name="connsiteX7" fmla="*/ 27187 w 42160"/>
              <a:gd name="connsiteY7" fmla="*/ 33050 h 49659"/>
              <a:gd name="connsiteX8" fmla="*/ 33069 w 42160"/>
              <a:gd name="connsiteY8" fmla="*/ 22813 h 49659"/>
              <a:gd name="connsiteX9" fmla="*/ 36320 w 42160"/>
              <a:gd name="connsiteY9" fmla="*/ 29949 h 49659"/>
              <a:gd name="connsiteX10" fmla="*/ 40738 w 42160"/>
              <a:gd name="connsiteY10" fmla="*/ 15213 h 49659"/>
              <a:gd name="connsiteX11" fmla="*/ 39290 w 42160"/>
              <a:gd name="connsiteY11" fmla="*/ 17889 h 49659"/>
              <a:gd name="connsiteX12" fmla="*/ 37264 w 42160"/>
              <a:gd name="connsiteY12" fmla="*/ 5285 h 49659"/>
              <a:gd name="connsiteX13" fmla="*/ 37340 w 42160"/>
              <a:gd name="connsiteY13" fmla="*/ 6549 h 49659"/>
              <a:gd name="connsiteX14" fmla="*/ 28018 w 42160"/>
              <a:gd name="connsiteY14" fmla="*/ 3811 h 49659"/>
              <a:gd name="connsiteX15" fmla="*/ 28760 w 42160"/>
              <a:gd name="connsiteY15" fmla="*/ 2199 h 49659"/>
              <a:gd name="connsiteX16" fmla="*/ 21081 w 42160"/>
              <a:gd name="connsiteY16" fmla="*/ 4579 h 49659"/>
              <a:gd name="connsiteX17" fmla="*/ 21440 w 42160"/>
              <a:gd name="connsiteY17" fmla="*/ 3189 h 49659"/>
              <a:gd name="connsiteX18" fmla="*/ 15300 w 42160"/>
              <a:gd name="connsiteY18" fmla="*/ 9104 h 49659"/>
              <a:gd name="connsiteX19" fmla="*/ 16895 w 42160"/>
              <a:gd name="connsiteY19" fmla="*/ 11240 h 49659"/>
              <a:gd name="connsiteX20" fmla="*/ 10672 w 42160"/>
              <a:gd name="connsiteY20" fmla="*/ 17931 h 49659"/>
              <a:gd name="connsiteX21" fmla="*/ 9931 w 42160"/>
              <a:gd name="connsiteY21" fmla="*/ 16354 h 49659"/>
              <a:gd name="connsiteX0" fmla="*/ 8481 w 42197"/>
              <a:gd name="connsiteY0" fmla="*/ 15918 h 49659"/>
              <a:gd name="connsiteX1" fmla="*/ 11354 w 42197"/>
              <a:gd name="connsiteY1" fmla="*/ 8996 h 49659"/>
              <a:gd name="connsiteX2" fmla="*/ 15404 w 42197"/>
              <a:gd name="connsiteY2" fmla="*/ 8720 h 49659"/>
              <a:gd name="connsiteX3" fmla="*/ 21433 w 42197"/>
              <a:gd name="connsiteY3" fmla="*/ 3291 h 49659"/>
              <a:gd name="connsiteX4" fmla="*/ 24726 w 42197"/>
              <a:gd name="connsiteY4" fmla="*/ 59 h 49659"/>
              <a:gd name="connsiteX5" fmla="*/ 28810 w 42197"/>
              <a:gd name="connsiteY5" fmla="*/ 2340 h 49659"/>
              <a:gd name="connsiteX6" fmla="*/ 34440 w 42197"/>
              <a:gd name="connsiteY6" fmla="*/ 549 h 49659"/>
              <a:gd name="connsiteX7" fmla="*/ 37295 w 42197"/>
              <a:gd name="connsiteY7" fmla="*/ 5435 h 49659"/>
              <a:gd name="connsiteX8" fmla="*/ 40959 w 42197"/>
              <a:gd name="connsiteY8" fmla="*/ 10177 h 49659"/>
              <a:gd name="connsiteX9" fmla="*/ 40795 w 42197"/>
              <a:gd name="connsiteY9" fmla="*/ 15319 h 49659"/>
              <a:gd name="connsiteX10" fmla="*/ 41993 w 42197"/>
              <a:gd name="connsiteY10" fmla="*/ 23181 h 49659"/>
              <a:gd name="connsiteX11" fmla="*/ 36381 w 42197"/>
              <a:gd name="connsiteY11" fmla="*/ 30063 h 49659"/>
              <a:gd name="connsiteX12" fmla="*/ 34372 w 42197"/>
              <a:gd name="connsiteY12" fmla="*/ 35960 h 49659"/>
              <a:gd name="connsiteX13" fmla="*/ 27532 w 42197"/>
              <a:gd name="connsiteY13" fmla="*/ 36674 h 49659"/>
              <a:gd name="connsiteX14" fmla="*/ 22644 w 42197"/>
              <a:gd name="connsiteY14" fmla="*/ 42965 h 49659"/>
              <a:gd name="connsiteX15" fmla="*/ 15457 w 42197"/>
              <a:gd name="connsiteY15" fmla="*/ 39125 h 49659"/>
              <a:gd name="connsiteX16" fmla="*/ 5686 w 42197"/>
              <a:gd name="connsiteY16" fmla="*/ 33975 h 49659"/>
              <a:gd name="connsiteX17" fmla="*/ 87 w 42197"/>
              <a:gd name="connsiteY17" fmla="*/ 31109 h 49659"/>
              <a:gd name="connsiteX18" fmla="*/ 2553 w 42197"/>
              <a:gd name="connsiteY18" fmla="*/ 24812 h 49659"/>
              <a:gd name="connsiteX19" fmla="*/ 2155 w 42197"/>
              <a:gd name="connsiteY19" fmla="*/ 21871 h 49659"/>
              <a:gd name="connsiteX20" fmla="*/ 6835 w 42197"/>
              <a:gd name="connsiteY20" fmla="*/ 16779 h 49659"/>
              <a:gd name="connsiteX21" fmla="*/ 8481 w 42197"/>
              <a:gd name="connsiteY21" fmla="*/ 15918 h 49659"/>
              <a:gd name="connsiteX0" fmla="*/ 813943 w 2720457"/>
              <a:gd name="connsiteY0" fmla="*/ 2728262 h 2795823"/>
              <a:gd name="connsiteX1" fmla="*/ 746382 w 2720457"/>
              <a:gd name="connsiteY1" fmla="*/ 2795823 h 2795823"/>
              <a:gd name="connsiteX2" fmla="*/ 678821 w 2720457"/>
              <a:gd name="connsiteY2" fmla="*/ 2728262 h 2795823"/>
              <a:gd name="connsiteX3" fmla="*/ 746382 w 2720457"/>
              <a:gd name="connsiteY3" fmla="*/ 2660701 h 2795823"/>
              <a:gd name="connsiteX4" fmla="*/ 813943 w 2720457"/>
              <a:gd name="connsiteY4" fmla="*/ 2728262 h 2795823"/>
              <a:gd name="connsiteX0" fmla="*/ 912063 w 2720457"/>
              <a:gd name="connsiteY0" fmla="*/ 2648199 h 2795823"/>
              <a:gd name="connsiteX1" fmla="*/ 776942 w 2720457"/>
              <a:gd name="connsiteY1" fmla="*/ 2783320 h 2795823"/>
              <a:gd name="connsiteX2" fmla="*/ 641821 w 2720457"/>
              <a:gd name="connsiteY2" fmla="*/ 2648199 h 2795823"/>
              <a:gd name="connsiteX3" fmla="*/ 776942 w 2720457"/>
              <a:gd name="connsiteY3" fmla="*/ 2513078 h 2795823"/>
              <a:gd name="connsiteX4" fmla="*/ 912063 w 2720457"/>
              <a:gd name="connsiteY4" fmla="*/ 2648199 h 2795823"/>
              <a:gd name="connsiteX0" fmla="*/ 1058369 w 2720457"/>
              <a:gd name="connsiteY0" fmla="*/ 2441899 h 2795823"/>
              <a:gd name="connsiteX1" fmla="*/ 855687 w 2720457"/>
              <a:gd name="connsiteY1" fmla="*/ 2644581 h 2795823"/>
              <a:gd name="connsiteX2" fmla="*/ 653005 w 2720457"/>
              <a:gd name="connsiteY2" fmla="*/ 2441899 h 2795823"/>
              <a:gd name="connsiteX3" fmla="*/ 855687 w 2720457"/>
              <a:gd name="connsiteY3" fmla="*/ 2239217 h 2795823"/>
              <a:gd name="connsiteX4" fmla="*/ 1058369 w 2720457"/>
              <a:gd name="connsiteY4" fmla="*/ 2441899 h 2795823"/>
              <a:gd name="connsiteX0" fmla="*/ 3670 w 42197"/>
              <a:gd name="connsiteY0" fmla="*/ 26036 h 49659"/>
              <a:gd name="connsiteX1" fmla="*/ 1607 w 42197"/>
              <a:gd name="connsiteY1" fmla="*/ 25418 h 49659"/>
              <a:gd name="connsiteX2" fmla="*/ 5905 w 42197"/>
              <a:gd name="connsiteY2" fmla="*/ 34758 h 49659"/>
              <a:gd name="connsiteX3" fmla="*/ 4901 w 42197"/>
              <a:gd name="connsiteY3" fmla="*/ 35897 h 49659"/>
              <a:gd name="connsiteX4" fmla="*/ 15455 w 42197"/>
              <a:gd name="connsiteY4" fmla="*/ 38949 h 49659"/>
              <a:gd name="connsiteX5" fmla="*/ 14787 w 42197"/>
              <a:gd name="connsiteY5" fmla="*/ 37209 h 49659"/>
              <a:gd name="connsiteX6" fmla="*/ 26864 w 42197"/>
              <a:gd name="connsiteY6" fmla="*/ 28748 h 49659"/>
              <a:gd name="connsiteX7" fmla="*/ 27224 w 42197"/>
              <a:gd name="connsiteY7" fmla="*/ 33050 h 49659"/>
              <a:gd name="connsiteX8" fmla="*/ 33106 w 42197"/>
              <a:gd name="connsiteY8" fmla="*/ 22813 h 49659"/>
              <a:gd name="connsiteX9" fmla="*/ 36357 w 42197"/>
              <a:gd name="connsiteY9" fmla="*/ 29949 h 49659"/>
              <a:gd name="connsiteX10" fmla="*/ 40775 w 42197"/>
              <a:gd name="connsiteY10" fmla="*/ 15213 h 49659"/>
              <a:gd name="connsiteX11" fmla="*/ 39327 w 42197"/>
              <a:gd name="connsiteY11" fmla="*/ 17889 h 49659"/>
              <a:gd name="connsiteX12" fmla="*/ 37301 w 42197"/>
              <a:gd name="connsiteY12" fmla="*/ 5285 h 49659"/>
              <a:gd name="connsiteX13" fmla="*/ 37377 w 42197"/>
              <a:gd name="connsiteY13" fmla="*/ 6549 h 49659"/>
              <a:gd name="connsiteX14" fmla="*/ 28055 w 42197"/>
              <a:gd name="connsiteY14" fmla="*/ 3811 h 49659"/>
              <a:gd name="connsiteX15" fmla="*/ 28797 w 42197"/>
              <a:gd name="connsiteY15" fmla="*/ 2199 h 49659"/>
              <a:gd name="connsiteX16" fmla="*/ 21118 w 42197"/>
              <a:gd name="connsiteY16" fmla="*/ 4579 h 49659"/>
              <a:gd name="connsiteX17" fmla="*/ 21477 w 42197"/>
              <a:gd name="connsiteY17" fmla="*/ 3189 h 49659"/>
              <a:gd name="connsiteX18" fmla="*/ 15337 w 42197"/>
              <a:gd name="connsiteY18" fmla="*/ 9104 h 49659"/>
              <a:gd name="connsiteX19" fmla="*/ 16932 w 42197"/>
              <a:gd name="connsiteY19" fmla="*/ 11240 h 49659"/>
              <a:gd name="connsiteX20" fmla="*/ 10709 w 42197"/>
              <a:gd name="connsiteY20" fmla="*/ 17931 h 49659"/>
              <a:gd name="connsiteX21" fmla="*/ 9968 w 42197"/>
              <a:gd name="connsiteY21" fmla="*/ 16354 h 49659"/>
              <a:gd name="connsiteX0" fmla="*/ 8481 w 42197"/>
              <a:gd name="connsiteY0" fmla="*/ 15918 h 49659"/>
              <a:gd name="connsiteX1" fmla="*/ 11354 w 42197"/>
              <a:gd name="connsiteY1" fmla="*/ 8996 h 49659"/>
              <a:gd name="connsiteX2" fmla="*/ 15404 w 42197"/>
              <a:gd name="connsiteY2" fmla="*/ 8720 h 49659"/>
              <a:gd name="connsiteX3" fmla="*/ 21433 w 42197"/>
              <a:gd name="connsiteY3" fmla="*/ 3291 h 49659"/>
              <a:gd name="connsiteX4" fmla="*/ 24726 w 42197"/>
              <a:gd name="connsiteY4" fmla="*/ 59 h 49659"/>
              <a:gd name="connsiteX5" fmla="*/ 28810 w 42197"/>
              <a:gd name="connsiteY5" fmla="*/ 2340 h 49659"/>
              <a:gd name="connsiteX6" fmla="*/ 34440 w 42197"/>
              <a:gd name="connsiteY6" fmla="*/ 549 h 49659"/>
              <a:gd name="connsiteX7" fmla="*/ 37295 w 42197"/>
              <a:gd name="connsiteY7" fmla="*/ 5435 h 49659"/>
              <a:gd name="connsiteX8" fmla="*/ 40959 w 42197"/>
              <a:gd name="connsiteY8" fmla="*/ 10177 h 49659"/>
              <a:gd name="connsiteX9" fmla="*/ 40795 w 42197"/>
              <a:gd name="connsiteY9" fmla="*/ 15319 h 49659"/>
              <a:gd name="connsiteX10" fmla="*/ 41993 w 42197"/>
              <a:gd name="connsiteY10" fmla="*/ 23181 h 49659"/>
              <a:gd name="connsiteX11" fmla="*/ 36381 w 42197"/>
              <a:gd name="connsiteY11" fmla="*/ 30063 h 49659"/>
              <a:gd name="connsiteX12" fmla="*/ 34372 w 42197"/>
              <a:gd name="connsiteY12" fmla="*/ 35960 h 49659"/>
              <a:gd name="connsiteX13" fmla="*/ 27532 w 42197"/>
              <a:gd name="connsiteY13" fmla="*/ 36674 h 49659"/>
              <a:gd name="connsiteX14" fmla="*/ 22644 w 42197"/>
              <a:gd name="connsiteY14" fmla="*/ 42965 h 49659"/>
              <a:gd name="connsiteX15" fmla="*/ 15457 w 42197"/>
              <a:gd name="connsiteY15" fmla="*/ 39125 h 49659"/>
              <a:gd name="connsiteX16" fmla="*/ 5686 w 42197"/>
              <a:gd name="connsiteY16" fmla="*/ 33975 h 49659"/>
              <a:gd name="connsiteX17" fmla="*/ 87 w 42197"/>
              <a:gd name="connsiteY17" fmla="*/ 31109 h 49659"/>
              <a:gd name="connsiteX18" fmla="*/ 2553 w 42197"/>
              <a:gd name="connsiteY18" fmla="*/ 24812 h 49659"/>
              <a:gd name="connsiteX19" fmla="*/ 2155 w 42197"/>
              <a:gd name="connsiteY19" fmla="*/ 21871 h 49659"/>
              <a:gd name="connsiteX20" fmla="*/ 6835 w 42197"/>
              <a:gd name="connsiteY20" fmla="*/ 16779 h 49659"/>
              <a:gd name="connsiteX21" fmla="*/ 8481 w 42197"/>
              <a:gd name="connsiteY21" fmla="*/ 15918 h 49659"/>
              <a:gd name="connsiteX0" fmla="*/ 813943 w 2720457"/>
              <a:gd name="connsiteY0" fmla="*/ 2728262 h 2795823"/>
              <a:gd name="connsiteX1" fmla="*/ 746382 w 2720457"/>
              <a:gd name="connsiteY1" fmla="*/ 2795823 h 2795823"/>
              <a:gd name="connsiteX2" fmla="*/ 678821 w 2720457"/>
              <a:gd name="connsiteY2" fmla="*/ 2728262 h 2795823"/>
              <a:gd name="connsiteX3" fmla="*/ 746382 w 2720457"/>
              <a:gd name="connsiteY3" fmla="*/ 2660701 h 2795823"/>
              <a:gd name="connsiteX4" fmla="*/ 813943 w 2720457"/>
              <a:gd name="connsiteY4" fmla="*/ 2728262 h 2795823"/>
              <a:gd name="connsiteX0" fmla="*/ 912063 w 2720457"/>
              <a:gd name="connsiteY0" fmla="*/ 2648199 h 2795823"/>
              <a:gd name="connsiteX1" fmla="*/ 776942 w 2720457"/>
              <a:gd name="connsiteY1" fmla="*/ 2783320 h 2795823"/>
              <a:gd name="connsiteX2" fmla="*/ 641821 w 2720457"/>
              <a:gd name="connsiteY2" fmla="*/ 2648199 h 2795823"/>
              <a:gd name="connsiteX3" fmla="*/ 776942 w 2720457"/>
              <a:gd name="connsiteY3" fmla="*/ 2513078 h 2795823"/>
              <a:gd name="connsiteX4" fmla="*/ 912063 w 2720457"/>
              <a:gd name="connsiteY4" fmla="*/ 2648199 h 2795823"/>
              <a:gd name="connsiteX0" fmla="*/ 1058369 w 2720457"/>
              <a:gd name="connsiteY0" fmla="*/ 2441899 h 2795823"/>
              <a:gd name="connsiteX1" fmla="*/ 855687 w 2720457"/>
              <a:gd name="connsiteY1" fmla="*/ 2644581 h 2795823"/>
              <a:gd name="connsiteX2" fmla="*/ 653005 w 2720457"/>
              <a:gd name="connsiteY2" fmla="*/ 2441899 h 2795823"/>
              <a:gd name="connsiteX3" fmla="*/ 855687 w 2720457"/>
              <a:gd name="connsiteY3" fmla="*/ 2239217 h 2795823"/>
              <a:gd name="connsiteX4" fmla="*/ 1058369 w 2720457"/>
              <a:gd name="connsiteY4" fmla="*/ 2441899 h 2795823"/>
              <a:gd name="connsiteX0" fmla="*/ 3670 w 42197"/>
              <a:gd name="connsiteY0" fmla="*/ 26036 h 49659"/>
              <a:gd name="connsiteX1" fmla="*/ 1607 w 42197"/>
              <a:gd name="connsiteY1" fmla="*/ 25418 h 49659"/>
              <a:gd name="connsiteX2" fmla="*/ 5905 w 42197"/>
              <a:gd name="connsiteY2" fmla="*/ 34758 h 49659"/>
              <a:gd name="connsiteX3" fmla="*/ 6015 w 42197"/>
              <a:gd name="connsiteY3" fmla="*/ 34142 h 49659"/>
              <a:gd name="connsiteX4" fmla="*/ 15455 w 42197"/>
              <a:gd name="connsiteY4" fmla="*/ 38949 h 49659"/>
              <a:gd name="connsiteX5" fmla="*/ 14787 w 42197"/>
              <a:gd name="connsiteY5" fmla="*/ 37209 h 49659"/>
              <a:gd name="connsiteX6" fmla="*/ 26864 w 42197"/>
              <a:gd name="connsiteY6" fmla="*/ 28748 h 49659"/>
              <a:gd name="connsiteX7" fmla="*/ 27224 w 42197"/>
              <a:gd name="connsiteY7" fmla="*/ 33050 h 49659"/>
              <a:gd name="connsiteX8" fmla="*/ 33106 w 42197"/>
              <a:gd name="connsiteY8" fmla="*/ 22813 h 49659"/>
              <a:gd name="connsiteX9" fmla="*/ 36357 w 42197"/>
              <a:gd name="connsiteY9" fmla="*/ 29949 h 49659"/>
              <a:gd name="connsiteX10" fmla="*/ 40775 w 42197"/>
              <a:gd name="connsiteY10" fmla="*/ 15213 h 49659"/>
              <a:gd name="connsiteX11" fmla="*/ 39327 w 42197"/>
              <a:gd name="connsiteY11" fmla="*/ 17889 h 49659"/>
              <a:gd name="connsiteX12" fmla="*/ 37301 w 42197"/>
              <a:gd name="connsiteY12" fmla="*/ 5285 h 49659"/>
              <a:gd name="connsiteX13" fmla="*/ 37377 w 42197"/>
              <a:gd name="connsiteY13" fmla="*/ 6549 h 49659"/>
              <a:gd name="connsiteX14" fmla="*/ 28055 w 42197"/>
              <a:gd name="connsiteY14" fmla="*/ 3811 h 49659"/>
              <a:gd name="connsiteX15" fmla="*/ 28797 w 42197"/>
              <a:gd name="connsiteY15" fmla="*/ 2199 h 49659"/>
              <a:gd name="connsiteX16" fmla="*/ 21118 w 42197"/>
              <a:gd name="connsiteY16" fmla="*/ 4579 h 49659"/>
              <a:gd name="connsiteX17" fmla="*/ 21477 w 42197"/>
              <a:gd name="connsiteY17" fmla="*/ 3189 h 49659"/>
              <a:gd name="connsiteX18" fmla="*/ 15337 w 42197"/>
              <a:gd name="connsiteY18" fmla="*/ 9104 h 49659"/>
              <a:gd name="connsiteX19" fmla="*/ 16932 w 42197"/>
              <a:gd name="connsiteY19" fmla="*/ 11240 h 49659"/>
              <a:gd name="connsiteX20" fmla="*/ 10709 w 42197"/>
              <a:gd name="connsiteY20" fmla="*/ 17931 h 49659"/>
              <a:gd name="connsiteX21" fmla="*/ 9968 w 42197"/>
              <a:gd name="connsiteY21" fmla="*/ 16354 h 49659"/>
              <a:gd name="connsiteX0" fmla="*/ 6883 w 40599"/>
              <a:gd name="connsiteY0" fmla="*/ 15918 h 49659"/>
              <a:gd name="connsiteX1" fmla="*/ 9756 w 40599"/>
              <a:gd name="connsiteY1" fmla="*/ 8996 h 49659"/>
              <a:gd name="connsiteX2" fmla="*/ 13806 w 40599"/>
              <a:gd name="connsiteY2" fmla="*/ 8720 h 49659"/>
              <a:gd name="connsiteX3" fmla="*/ 19835 w 40599"/>
              <a:gd name="connsiteY3" fmla="*/ 3291 h 49659"/>
              <a:gd name="connsiteX4" fmla="*/ 23128 w 40599"/>
              <a:gd name="connsiteY4" fmla="*/ 59 h 49659"/>
              <a:gd name="connsiteX5" fmla="*/ 27212 w 40599"/>
              <a:gd name="connsiteY5" fmla="*/ 2340 h 49659"/>
              <a:gd name="connsiteX6" fmla="*/ 32842 w 40599"/>
              <a:gd name="connsiteY6" fmla="*/ 549 h 49659"/>
              <a:gd name="connsiteX7" fmla="*/ 35697 w 40599"/>
              <a:gd name="connsiteY7" fmla="*/ 5435 h 49659"/>
              <a:gd name="connsiteX8" fmla="*/ 39361 w 40599"/>
              <a:gd name="connsiteY8" fmla="*/ 10177 h 49659"/>
              <a:gd name="connsiteX9" fmla="*/ 39197 w 40599"/>
              <a:gd name="connsiteY9" fmla="*/ 15319 h 49659"/>
              <a:gd name="connsiteX10" fmla="*/ 40395 w 40599"/>
              <a:gd name="connsiteY10" fmla="*/ 23181 h 49659"/>
              <a:gd name="connsiteX11" fmla="*/ 34783 w 40599"/>
              <a:gd name="connsiteY11" fmla="*/ 30063 h 49659"/>
              <a:gd name="connsiteX12" fmla="*/ 32774 w 40599"/>
              <a:gd name="connsiteY12" fmla="*/ 35960 h 49659"/>
              <a:gd name="connsiteX13" fmla="*/ 25934 w 40599"/>
              <a:gd name="connsiteY13" fmla="*/ 36674 h 49659"/>
              <a:gd name="connsiteX14" fmla="*/ 21046 w 40599"/>
              <a:gd name="connsiteY14" fmla="*/ 42965 h 49659"/>
              <a:gd name="connsiteX15" fmla="*/ 13859 w 40599"/>
              <a:gd name="connsiteY15" fmla="*/ 39125 h 49659"/>
              <a:gd name="connsiteX16" fmla="*/ 4088 w 40599"/>
              <a:gd name="connsiteY16" fmla="*/ 33975 h 49659"/>
              <a:gd name="connsiteX17" fmla="*/ 300 w 40599"/>
              <a:gd name="connsiteY17" fmla="*/ 31109 h 49659"/>
              <a:gd name="connsiteX18" fmla="*/ 955 w 40599"/>
              <a:gd name="connsiteY18" fmla="*/ 24812 h 49659"/>
              <a:gd name="connsiteX19" fmla="*/ 557 w 40599"/>
              <a:gd name="connsiteY19" fmla="*/ 21871 h 49659"/>
              <a:gd name="connsiteX20" fmla="*/ 5237 w 40599"/>
              <a:gd name="connsiteY20" fmla="*/ 16779 h 49659"/>
              <a:gd name="connsiteX21" fmla="*/ 6883 w 40599"/>
              <a:gd name="connsiteY21" fmla="*/ 15918 h 49659"/>
              <a:gd name="connsiteX0" fmla="*/ 710919 w 2617433"/>
              <a:gd name="connsiteY0" fmla="*/ 2728262 h 2795823"/>
              <a:gd name="connsiteX1" fmla="*/ 643358 w 2617433"/>
              <a:gd name="connsiteY1" fmla="*/ 2795823 h 2795823"/>
              <a:gd name="connsiteX2" fmla="*/ 575797 w 2617433"/>
              <a:gd name="connsiteY2" fmla="*/ 2728262 h 2795823"/>
              <a:gd name="connsiteX3" fmla="*/ 643358 w 2617433"/>
              <a:gd name="connsiteY3" fmla="*/ 2660701 h 2795823"/>
              <a:gd name="connsiteX4" fmla="*/ 710919 w 2617433"/>
              <a:gd name="connsiteY4" fmla="*/ 2728262 h 2795823"/>
              <a:gd name="connsiteX0" fmla="*/ 809039 w 2617433"/>
              <a:gd name="connsiteY0" fmla="*/ 2648199 h 2795823"/>
              <a:gd name="connsiteX1" fmla="*/ 673918 w 2617433"/>
              <a:gd name="connsiteY1" fmla="*/ 2783320 h 2795823"/>
              <a:gd name="connsiteX2" fmla="*/ 538797 w 2617433"/>
              <a:gd name="connsiteY2" fmla="*/ 2648199 h 2795823"/>
              <a:gd name="connsiteX3" fmla="*/ 673918 w 2617433"/>
              <a:gd name="connsiteY3" fmla="*/ 2513078 h 2795823"/>
              <a:gd name="connsiteX4" fmla="*/ 809039 w 2617433"/>
              <a:gd name="connsiteY4" fmla="*/ 2648199 h 2795823"/>
              <a:gd name="connsiteX0" fmla="*/ 955345 w 2617433"/>
              <a:gd name="connsiteY0" fmla="*/ 2441899 h 2795823"/>
              <a:gd name="connsiteX1" fmla="*/ 752663 w 2617433"/>
              <a:gd name="connsiteY1" fmla="*/ 2644581 h 2795823"/>
              <a:gd name="connsiteX2" fmla="*/ 549981 w 2617433"/>
              <a:gd name="connsiteY2" fmla="*/ 2441899 h 2795823"/>
              <a:gd name="connsiteX3" fmla="*/ 752663 w 2617433"/>
              <a:gd name="connsiteY3" fmla="*/ 2239217 h 2795823"/>
              <a:gd name="connsiteX4" fmla="*/ 955345 w 2617433"/>
              <a:gd name="connsiteY4" fmla="*/ 2441899 h 2795823"/>
              <a:gd name="connsiteX0" fmla="*/ 2072 w 40599"/>
              <a:gd name="connsiteY0" fmla="*/ 26036 h 49659"/>
              <a:gd name="connsiteX1" fmla="*/ 9 w 40599"/>
              <a:gd name="connsiteY1" fmla="*/ 25418 h 49659"/>
              <a:gd name="connsiteX2" fmla="*/ 4307 w 40599"/>
              <a:gd name="connsiteY2" fmla="*/ 34758 h 49659"/>
              <a:gd name="connsiteX3" fmla="*/ 4417 w 40599"/>
              <a:gd name="connsiteY3" fmla="*/ 34142 h 49659"/>
              <a:gd name="connsiteX4" fmla="*/ 13857 w 40599"/>
              <a:gd name="connsiteY4" fmla="*/ 38949 h 49659"/>
              <a:gd name="connsiteX5" fmla="*/ 13189 w 40599"/>
              <a:gd name="connsiteY5" fmla="*/ 37209 h 49659"/>
              <a:gd name="connsiteX6" fmla="*/ 25266 w 40599"/>
              <a:gd name="connsiteY6" fmla="*/ 28748 h 49659"/>
              <a:gd name="connsiteX7" fmla="*/ 25626 w 40599"/>
              <a:gd name="connsiteY7" fmla="*/ 33050 h 49659"/>
              <a:gd name="connsiteX8" fmla="*/ 31508 w 40599"/>
              <a:gd name="connsiteY8" fmla="*/ 22813 h 49659"/>
              <a:gd name="connsiteX9" fmla="*/ 34759 w 40599"/>
              <a:gd name="connsiteY9" fmla="*/ 29949 h 49659"/>
              <a:gd name="connsiteX10" fmla="*/ 39177 w 40599"/>
              <a:gd name="connsiteY10" fmla="*/ 15213 h 49659"/>
              <a:gd name="connsiteX11" fmla="*/ 37729 w 40599"/>
              <a:gd name="connsiteY11" fmla="*/ 17889 h 49659"/>
              <a:gd name="connsiteX12" fmla="*/ 35703 w 40599"/>
              <a:gd name="connsiteY12" fmla="*/ 5285 h 49659"/>
              <a:gd name="connsiteX13" fmla="*/ 35779 w 40599"/>
              <a:gd name="connsiteY13" fmla="*/ 6549 h 49659"/>
              <a:gd name="connsiteX14" fmla="*/ 26457 w 40599"/>
              <a:gd name="connsiteY14" fmla="*/ 3811 h 49659"/>
              <a:gd name="connsiteX15" fmla="*/ 27199 w 40599"/>
              <a:gd name="connsiteY15" fmla="*/ 2199 h 49659"/>
              <a:gd name="connsiteX16" fmla="*/ 19520 w 40599"/>
              <a:gd name="connsiteY16" fmla="*/ 4579 h 49659"/>
              <a:gd name="connsiteX17" fmla="*/ 19879 w 40599"/>
              <a:gd name="connsiteY17" fmla="*/ 3189 h 49659"/>
              <a:gd name="connsiteX18" fmla="*/ 13739 w 40599"/>
              <a:gd name="connsiteY18" fmla="*/ 9104 h 49659"/>
              <a:gd name="connsiteX19" fmla="*/ 15334 w 40599"/>
              <a:gd name="connsiteY19" fmla="*/ 11240 h 49659"/>
              <a:gd name="connsiteX20" fmla="*/ 9111 w 40599"/>
              <a:gd name="connsiteY20" fmla="*/ 17931 h 49659"/>
              <a:gd name="connsiteX21" fmla="*/ 8370 w 40599"/>
              <a:gd name="connsiteY21" fmla="*/ 16354 h 49659"/>
              <a:gd name="connsiteX0" fmla="*/ 6883 w 40599"/>
              <a:gd name="connsiteY0" fmla="*/ 15918 h 49659"/>
              <a:gd name="connsiteX1" fmla="*/ 9756 w 40599"/>
              <a:gd name="connsiteY1" fmla="*/ 8996 h 49659"/>
              <a:gd name="connsiteX2" fmla="*/ 13806 w 40599"/>
              <a:gd name="connsiteY2" fmla="*/ 8720 h 49659"/>
              <a:gd name="connsiteX3" fmla="*/ 19835 w 40599"/>
              <a:gd name="connsiteY3" fmla="*/ 3291 h 49659"/>
              <a:gd name="connsiteX4" fmla="*/ 23128 w 40599"/>
              <a:gd name="connsiteY4" fmla="*/ 59 h 49659"/>
              <a:gd name="connsiteX5" fmla="*/ 27212 w 40599"/>
              <a:gd name="connsiteY5" fmla="*/ 2340 h 49659"/>
              <a:gd name="connsiteX6" fmla="*/ 32842 w 40599"/>
              <a:gd name="connsiteY6" fmla="*/ 549 h 49659"/>
              <a:gd name="connsiteX7" fmla="*/ 35697 w 40599"/>
              <a:gd name="connsiteY7" fmla="*/ 5435 h 49659"/>
              <a:gd name="connsiteX8" fmla="*/ 39361 w 40599"/>
              <a:gd name="connsiteY8" fmla="*/ 10177 h 49659"/>
              <a:gd name="connsiteX9" fmla="*/ 39197 w 40599"/>
              <a:gd name="connsiteY9" fmla="*/ 15319 h 49659"/>
              <a:gd name="connsiteX10" fmla="*/ 40395 w 40599"/>
              <a:gd name="connsiteY10" fmla="*/ 23181 h 49659"/>
              <a:gd name="connsiteX11" fmla="*/ 34783 w 40599"/>
              <a:gd name="connsiteY11" fmla="*/ 30063 h 49659"/>
              <a:gd name="connsiteX12" fmla="*/ 32774 w 40599"/>
              <a:gd name="connsiteY12" fmla="*/ 35960 h 49659"/>
              <a:gd name="connsiteX13" fmla="*/ 25934 w 40599"/>
              <a:gd name="connsiteY13" fmla="*/ 36674 h 49659"/>
              <a:gd name="connsiteX14" fmla="*/ 21046 w 40599"/>
              <a:gd name="connsiteY14" fmla="*/ 42965 h 49659"/>
              <a:gd name="connsiteX15" fmla="*/ 13859 w 40599"/>
              <a:gd name="connsiteY15" fmla="*/ 39125 h 49659"/>
              <a:gd name="connsiteX16" fmla="*/ 4088 w 40599"/>
              <a:gd name="connsiteY16" fmla="*/ 33975 h 49659"/>
              <a:gd name="connsiteX17" fmla="*/ 300 w 40599"/>
              <a:gd name="connsiteY17" fmla="*/ 31109 h 49659"/>
              <a:gd name="connsiteX18" fmla="*/ 955 w 40599"/>
              <a:gd name="connsiteY18" fmla="*/ 24812 h 49659"/>
              <a:gd name="connsiteX19" fmla="*/ 557 w 40599"/>
              <a:gd name="connsiteY19" fmla="*/ 21871 h 49659"/>
              <a:gd name="connsiteX20" fmla="*/ 5237 w 40599"/>
              <a:gd name="connsiteY20" fmla="*/ 16779 h 49659"/>
              <a:gd name="connsiteX21" fmla="*/ 6883 w 40599"/>
              <a:gd name="connsiteY21" fmla="*/ 15918 h 49659"/>
              <a:gd name="connsiteX0" fmla="*/ 710919 w 2617433"/>
              <a:gd name="connsiteY0" fmla="*/ 2728262 h 2795823"/>
              <a:gd name="connsiteX1" fmla="*/ 643358 w 2617433"/>
              <a:gd name="connsiteY1" fmla="*/ 2795823 h 2795823"/>
              <a:gd name="connsiteX2" fmla="*/ 575797 w 2617433"/>
              <a:gd name="connsiteY2" fmla="*/ 2728262 h 2795823"/>
              <a:gd name="connsiteX3" fmla="*/ 643358 w 2617433"/>
              <a:gd name="connsiteY3" fmla="*/ 2660701 h 2795823"/>
              <a:gd name="connsiteX4" fmla="*/ 710919 w 2617433"/>
              <a:gd name="connsiteY4" fmla="*/ 2728262 h 2795823"/>
              <a:gd name="connsiteX0" fmla="*/ 809039 w 2617433"/>
              <a:gd name="connsiteY0" fmla="*/ 2648199 h 2795823"/>
              <a:gd name="connsiteX1" fmla="*/ 673918 w 2617433"/>
              <a:gd name="connsiteY1" fmla="*/ 2783320 h 2795823"/>
              <a:gd name="connsiteX2" fmla="*/ 538797 w 2617433"/>
              <a:gd name="connsiteY2" fmla="*/ 2648199 h 2795823"/>
              <a:gd name="connsiteX3" fmla="*/ 673918 w 2617433"/>
              <a:gd name="connsiteY3" fmla="*/ 2513078 h 2795823"/>
              <a:gd name="connsiteX4" fmla="*/ 809039 w 2617433"/>
              <a:gd name="connsiteY4" fmla="*/ 2648199 h 2795823"/>
              <a:gd name="connsiteX0" fmla="*/ 955345 w 2617433"/>
              <a:gd name="connsiteY0" fmla="*/ 2441899 h 2795823"/>
              <a:gd name="connsiteX1" fmla="*/ 752663 w 2617433"/>
              <a:gd name="connsiteY1" fmla="*/ 2644581 h 2795823"/>
              <a:gd name="connsiteX2" fmla="*/ 549981 w 2617433"/>
              <a:gd name="connsiteY2" fmla="*/ 2441899 h 2795823"/>
              <a:gd name="connsiteX3" fmla="*/ 752663 w 2617433"/>
              <a:gd name="connsiteY3" fmla="*/ 2239217 h 2795823"/>
              <a:gd name="connsiteX4" fmla="*/ 955345 w 2617433"/>
              <a:gd name="connsiteY4" fmla="*/ 2441899 h 2795823"/>
              <a:gd name="connsiteX0" fmla="*/ 3465 w 40599"/>
              <a:gd name="connsiteY0" fmla="*/ 24999 h 49659"/>
              <a:gd name="connsiteX1" fmla="*/ 9 w 40599"/>
              <a:gd name="connsiteY1" fmla="*/ 25418 h 49659"/>
              <a:gd name="connsiteX2" fmla="*/ 4307 w 40599"/>
              <a:gd name="connsiteY2" fmla="*/ 34758 h 49659"/>
              <a:gd name="connsiteX3" fmla="*/ 4417 w 40599"/>
              <a:gd name="connsiteY3" fmla="*/ 34142 h 49659"/>
              <a:gd name="connsiteX4" fmla="*/ 13857 w 40599"/>
              <a:gd name="connsiteY4" fmla="*/ 38949 h 49659"/>
              <a:gd name="connsiteX5" fmla="*/ 13189 w 40599"/>
              <a:gd name="connsiteY5" fmla="*/ 37209 h 49659"/>
              <a:gd name="connsiteX6" fmla="*/ 25266 w 40599"/>
              <a:gd name="connsiteY6" fmla="*/ 28748 h 49659"/>
              <a:gd name="connsiteX7" fmla="*/ 25626 w 40599"/>
              <a:gd name="connsiteY7" fmla="*/ 33050 h 49659"/>
              <a:gd name="connsiteX8" fmla="*/ 31508 w 40599"/>
              <a:gd name="connsiteY8" fmla="*/ 22813 h 49659"/>
              <a:gd name="connsiteX9" fmla="*/ 34759 w 40599"/>
              <a:gd name="connsiteY9" fmla="*/ 29949 h 49659"/>
              <a:gd name="connsiteX10" fmla="*/ 39177 w 40599"/>
              <a:gd name="connsiteY10" fmla="*/ 15213 h 49659"/>
              <a:gd name="connsiteX11" fmla="*/ 37729 w 40599"/>
              <a:gd name="connsiteY11" fmla="*/ 17889 h 49659"/>
              <a:gd name="connsiteX12" fmla="*/ 35703 w 40599"/>
              <a:gd name="connsiteY12" fmla="*/ 5285 h 49659"/>
              <a:gd name="connsiteX13" fmla="*/ 35779 w 40599"/>
              <a:gd name="connsiteY13" fmla="*/ 6549 h 49659"/>
              <a:gd name="connsiteX14" fmla="*/ 26457 w 40599"/>
              <a:gd name="connsiteY14" fmla="*/ 3811 h 49659"/>
              <a:gd name="connsiteX15" fmla="*/ 27199 w 40599"/>
              <a:gd name="connsiteY15" fmla="*/ 2199 h 49659"/>
              <a:gd name="connsiteX16" fmla="*/ 19520 w 40599"/>
              <a:gd name="connsiteY16" fmla="*/ 4579 h 49659"/>
              <a:gd name="connsiteX17" fmla="*/ 19879 w 40599"/>
              <a:gd name="connsiteY17" fmla="*/ 3189 h 49659"/>
              <a:gd name="connsiteX18" fmla="*/ 13739 w 40599"/>
              <a:gd name="connsiteY18" fmla="*/ 9104 h 49659"/>
              <a:gd name="connsiteX19" fmla="*/ 15334 w 40599"/>
              <a:gd name="connsiteY19" fmla="*/ 11240 h 49659"/>
              <a:gd name="connsiteX20" fmla="*/ 9111 w 40599"/>
              <a:gd name="connsiteY20" fmla="*/ 17931 h 49659"/>
              <a:gd name="connsiteX21" fmla="*/ 8370 w 40599"/>
              <a:gd name="connsiteY21" fmla="*/ 16354 h 49659"/>
              <a:gd name="connsiteX0" fmla="*/ 6883 w 40599"/>
              <a:gd name="connsiteY0" fmla="*/ 15918 h 49659"/>
              <a:gd name="connsiteX1" fmla="*/ 9756 w 40599"/>
              <a:gd name="connsiteY1" fmla="*/ 8996 h 49659"/>
              <a:gd name="connsiteX2" fmla="*/ 13806 w 40599"/>
              <a:gd name="connsiteY2" fmla="*/ 8720 h 49659"/>
              <a:gd name="connsiteX3" fmla="*/ 19835 w 40599"/>
              <a:gd name="connsiteY3" fmla="*/ 3291 h 49659"/>
              <a:gd name="connsiteX4" fmla="*/ 23128 w 40599"/>
              <a:gd name="connsiteY4" fmla="*/ 59 h 49659"/>
              <a:gd name="connsiteX5" fmla="*/ 27212 w 40599"/>
              <a:gd name="connsiteY5" fmla="*/ 2340 h 49659"/>
              <a:gd name="connsiteX6" fmla="*/ 32842 w 40599"/>
              <a:gd name="connsiteY6" fmla="*/ 549 h 49659"/>
              <a:gd name="connsiteX7" fmla="*/ 35697 w 40599"/>
              <a:gd name="connsiteY7" fmla="*/ 5435 h 49659"/>
              <a:gd name="connsiteX8" fmla="*/ 39361 w 40599"/>
              <a:gd name="connsiteY8" fmla="*/ 10177 h 49659"/>
              <a:gd name="connsiteX9" fmla="*/ 39197 w 40599"/>
              <a:gd name="connsiteY9" fmla="*/ 15319 h 49659"/>
              <a:gd name="connsiteX10" fmla="*/ 40395 w 40599"/>
              <a:gd name="connsiteY10" fmla="*/ 23181 h 49659"/>
              <a:gd name="connsiteX11" fmla="*/ 34783 w 40599"/>
              <a:gd name="connsiteY11" fmla="*/ 30063 h 49659"/>
              <a:gd name="connsiteX12" fmla="*/ 32774 w 40599"/>
              <a:gd name="connsiteY12" fmla="*/ 35960 h 49659"/>
              <a:gd name="connsiteX13" fmla="*/ 25934 w 40599"/>
              <a:gd name="connsiteY13" fmla="*/ 36674 h 49659"/>
              <a:gd name="connsiteX14" fmla="*/ 21046 w 40599"/>
              <a:gd name="connsiteY14" fmla="*/ 42965 h 49659"/>
              <a:gd name="connsiteX15" fmla="*/ 13859 w 40599"/>
              <a:gd name="connsiteY15" fmla="*/ 39125 h 49659"/>
              <a:gd name="connsiteX16" fmla="*/ 4088 w 40599"/>
              <a:gd name="connsiteY16" fmla="*/ 33975 h 49659"/>
              <a:gd name="connsiteX17" fmla="*/ 300 w 40599"/>
              <a:gd name="connsiteY17" fmla="*/ 31109 h 49659"/>
              <a:gd name="connsiteX18" fmla="*/ 955 w 40599"/>
              <a:gd name="connsiteY18" fmla="*/ 24812 h 49659"/>
              <a:gd name="connsiteX19" fmla="*/ 557 w 40599"/>
              <a:gd name="connsiteY19" fmla="*/ 21871 h 49659"/>
              <a:gd name="connsiteX20" fmla="*/ 5237 w 40599"/>
              <a:gd name="connsiteY20" fmla="*/ 16779 h 49659"/>
              <a:gd name="connsiteX21" fmla="*/ 6883 w 40599"/>
              <a:gd name="connsiteY21" fmla="*/ 15918 h 49659"/>
              <a:gd name="connsiteX0" fmla="*/ 710919 w 2617433"/>
              <a:gd name="connsiteY0" fmla="*/ 2728262 h 2795823"/>
              <a:gd name="connsiteX1" fmla="*/ 643358 w 2617433"/>
              <a:gd name="connsiteY1" fmla="*/ 2795823 h 2795823"/>
              <a:gd name="connsiteX2" fmla="*/ 575797 w 2617433"/>
              <a:gd name="connsiteY2" fmla="*/ 2728262 h 2795823"/>
              <a:gd name="connsiteX3" fmla="*/ 643358 w 2617433"/>
              <a:gd name="connsiteY3" fmla="*/ 2660701 h 2795823"/>
              <a:gd name="connsiteX4" fmla="*/ 710919 w 2617433"/>
              <a:gd name="connsiteY4" fmla="*/ 2728262 h 2795823"/>
              <a:gd name="connsiteX0" fmla="*/ 809039 w 2617433"/>
              <a:gd name="connsiteY0" fmla="*/ 2648199 h 2795823"/>
              <a:gd name="connsiteX1" fmla="*/ 673918 w 2617433"/>
              <a:gd name="connsiteY1" fmla="*/ 2783320 h 2795823"/>
              <a:gd name="connsiteX2" fmla="*/ 538797 w 2617433"/>
              <a:gd name="connsiteY2" fmla="*/ 2648199 h 2795823"/>
              <a:gd name="connsiteX3" fmla="*/ 673918 w 2617433"/>
              <a:gd name="connsiteY3" fmla="*/ 2513078 h 2795823"/>
              <a:gd name="connsiteX4" fmla="*/ 809039 w 2617433"/>
              <a:gd name="connsiteY4" fmla="*/ 2648199 h 2795823"/>
              <a:gd name="connsiteX0" fmla="*/ 955345 w 2617433"/>
              <a:gd name="connsiteY0" fmla="*/ 2441899 h 2795823"/>
              <a:gd name="connsiteX1" fmla="*/ 752663 w 2617433"/>
              <a:gd name="connsiteY1" fmla="*/ 2644581 h 2795823"/>
              <a:gd name="connsiteX2" fmla="*/ 549981 w 2617433"/>
              <a:gd name="connsiteY2" fmla="*/ 2441899 h 2795823"/>
              <a:gd name="connsiteX3" fmla="*/ 752663 w 2617433"/>
              <a:gd name="connsiteY3" fmla="*/ 2239217 h 2795823"/>
              <a:gd name="connsiteX4" fmla="*/ 955345 w 2617433"/>
              <a:gd name="connsiteY4" fmla="*/ 2441899 h 2795823"/>
              <a:gd name="connsiteX0" fmla="*/ 3465 w 40599"/>
              <a:gd name="connsiteY0" fmla="*/ 24999 h 49659"/>
              <a:gd name="connsiteX1" fmla="*/ 671 w 40599"/>
              <a:gd name="connsiteY1" fmla="*/ 24660 h 49659"/>
              <a:gd name="connsiteX2" fmla="*/ 4307 w 40599"/>
              <a:gd name="connsiteY2" fmla="*/ 34758 h 49659"/>
              <a:gd name="connsiteX3" fmla="*/ 4417 w 40599"/>
              <a:gd name="connsiteY3" fmla="*/ 34142 h 49659"/>
              <a:gd name="connsiteX4" fmla="*/ 13857 w 40599"/>
              <a:gd name="connsiteY4" fmla="*/ 38949 h 49659"/>
              <a:gd name="connsiteX5" fmla="*/ 13189 w 40599"/>
              <a:gd name="connsiteY5" fmla="*/ 37209 h 49659"/>
              <a:gd name="connsiteX6" fmla="*/ 25266 w 40599"/>
              <a:gd name="connsiteY6" fmla="*/ 28748 h 49659"/>
              <a:gd name="connsiteX7" fmla="*/ 25626 w 40599"/>
              <a:gd name="connsiteY7" fmla="*/ 33050 h 49659"/>
              <a:gd name="connsiteX8" fmla="*/ 31508 w 40599"/>
              <a:gd name="connsiteY8" fmla="*/ 22813 h 49659"/>
              <a:gd name="connsiteX9" fmla="*/ 34759 w 40599"/>
              <a:gd name="connsiteY9" fmla="*/ 29949 h 49659"/>
              <a:gd name="connsiteX10" fmla="*/ 39177 w 40599"/>
              <a:gd name="connsiteY10" fmla="*/ 15213 h 49659"/>
              <a:gd name="connsiteX11" fmla="*/ 37729 w 40599"/>
              <a:gd name="connsiteY11" fmla="*/ 17889 h 49659"/>
              <a:gd name="connsiteX12" fmla="*/ 35703 w 40599"/>
              <a:gd name="connsiteY12" fmla="*/ 5285 h 49659"/>
              <a:gd name="connsiteX13" fmla="*/ 35779 w 40599"/>
              <a:gd name="connsiteY13" fmla="*/ 6549 h 49659"/>
              <a:gd name="connsiteX14" fmla="*/ 26457 w 40599"/>
              <a:gd name="connsiteY14" fmla="*/ 3811 h 49659"/>
              <a:gd name="connsiteX15" fmla="*/ 27199 w 40599"/>
              <a:gd name="connsiteY15" fmla="*/ 2199 h 49659"/>
              <a:gd name="connsiteX16" fmla="*/ 19520 w 40599"/>
              <a:gd name="connsiteY16" fmla="*/ 4579 h 49659"/>
              <a:gd name="connsiteX17" fmla="*/ 19879 w 40599"/>
              <a:gd name="connsiteY17" fmla="*/ 3189 h 49659"/>
              <a:gd name="connsiteX18" fmla="*/ 13739 w 40599"/>
              <a:gd name="connsiteY18" fmla="*/ 9104 h 49659"/>
              <a:gd name="connsiteX19" fmla="*/ 15334 w 40599"/>
              <a:gd name="connsiteY19" fmla="*/ 11240 h 49659"/>
              <a:gd name="connsiteX20" fmla="*/ 9111 w 40599"/>
              <a:gd name="connsiteY20" fmla="*/ 17931 h 49659"/>
              <a:gd name="connsiteX21" fmla="*/ 8370 w 40599"/>
              <a:gd name="connsiteY21" fmla="*/ 16354 h 49659"/>
              <a:gd name="connsiteX0" fmla="*/ 6883 w 40599"/>
              <a:gd name="connsiteY0" fmla="*/ 15918 h 49659"/>
              <a:gd name="connsiteX1" fmla="*/ 9756 w 40599"/>
              <a:gd name="connsiteY1" fmla="*/ 8996 h 49659"/>
              <a:gd name="connsiteX2" fmla="*/ 13806 w 40599"/>
              <a:gd name="connsiteY2" fmla="*/ 8720 h 49659"/>
              <a:gd name="connsiteX3" fmla="*/ 19835 w 40599"/>
              <a:gd name="connsiteY3" fmla="*/ 3291 h 49659"/>
              <a:gd name="connsiteX4" fmla="*/ 23128 w 40599"/>
              <a:gd name="connsiteY4" fmla="*/ 59 h 49659"/>
              <a:gd name="connsiteX5" fmla="*/ 27212 w 40599"/>
              <a:gd name="connsiteY5" fmla="*/ 2340 h 49659"/>
              <a:gd name="connsiteX6" fmla="*/ 32842 w 40599"/>
              <a:gd name="connsiteY6" fmla="*/ 549 h 49659"/>
              <a:gd name="connsiteX7" fmla="*/ 35697 w 40599"/>
              <a:gd name="connsiteY7" fmla="*/ 5435 h 49659"/>
              <a:gd name="connsiteX8" fmla="*/ 39361 w 40599"/>
              <a:gd name="connsiteY8" fmla="*/ 10177 h 49659"/>
              <a:gd name="connsiteX9" fmla="*/ 39197 w 40599"/>
              <a:gd name="connsiteY9" fmla="*/ 15319 h 49659"/>
              <a:gd name="connsiteX10" fmla="*/ 40395 w 40599"/>
              <a:gd name="connsiteY10" fmla="*/ 23181 h 49659"/>
              <a:gd name="connsiteX11" fmla="*/ 34783 w 40599"/>
              <a:gd name="connsiteY11" fmla="*/ 30063 h 49659"/>
              <a:gd name="connsiteX12" fmla="*/ 32774 w 40599"/>
              <a:gd name="connsiteY12" fmla="*/ 35960 h 49659"/>
              <a:gd name="connsiteX13" fmla="*/ 24402 w 40599"/>
              <a:gd name="connsiteY13" fmla="*/ 30453 h 49659"/>
              <a:gd name="connsiteX14" fmla="*/ 21046 w 40599"/>
              <a:gd name="connsiteY14" fmla="*/ 42965 h 49659"/>
              <a:gd name="connsiteX15" fmla="*/ 13859 w 40599"/>
              <a:gd name="connsiteY15" fmla="*/ 39125 h 49659"/>
              <a:gd name="connsiteX16" fmla="*/ 4088 w 40599"/>
              <a:gd name="connsiteY16" fmla="*/ 33975 h 49659"/>
              <a:gd name="connsiteX17" fmla="*/ 300 w 40599"/>
              <a:gd name="connsiteY17" fmla="*/ 31109 h 49659"/>
              <a:gd name="connsiteX18" fmla="*/ 955 w 40599"/>
              <a:gd name="connsiteY18" fmla="*/ 24812 h 49659"/>
              <a:gd name="connsiteX19" fmla="*/ 557 w 40599"/>
              <a:gd name="connsiteY19" fmla="*/ 21871 h 49659"/>
              <a:gd name="connsiteX20" fmla="*/ 5237 w 40599"/>
              <a:gd name="connsiteY20" fmla="*/ 16779 h 49659"/>
              <a:gd name="connsiteX21" fmla="*/ 6883 w 40599"/>
              <a:gd name="connsiteY21" fmla="*/ 15918 h 49659"/>
              <a:gd name="connsiteX0" fmla="*/ 710919 w 2617433"/>
              <a:gd name="connsiteY0" fmla="*/ 2728262 h 2795823"/>
              <a:gd name="connsiteX1" fmla="*/ 643358 w 2617433"/>
              <a:gd name="connsiteY1" fmla="*/ 2795823 h 2795823"/>
              <a:gd name="connsiteX2" fmla="*/ 575797 w 2617433"/>
              <a:gd name="connsiteY2" fmla="*/ 2728262 h 2795823"/>
              <a:gd name="connsiteX3" fmla="*/ 643358 w 2617433"/>
              <a:gd name="connsiteY3" fmla="*/ 2660701 h 2795823"/>
              <a:gd name="connsiteX4" fmla="*/ 710919 w 2617433"/>
              <a:gd name="connsiteY4" fmla="*/ 2728262 h 2795823"/>
              <a:gd name="connsiteX0" fmla="*/ 809039 w 2617433"/>
              <a:gd name="connsiteY0" fmla="*/ 2648199 h 2795823"/>
              <a:gd name="connsiteX1" fmla="*/ 673918 w 2617433"/>
              <a:gd name="connsiteY1" fmla="*/ 2783320 h 2795823"/>
              <a:gd name="connsiteX2" fmla="*/ 538797 w 2617433"/>
              <a:gd name="connsiteY2" fmla="*/ 2648199 h 2795823"/>
              <a:gd name="connsiteX3" fmla="*/ 673918 w 2617433"/>
              <a:gd name="connsiteY3" fmla="*/ 2513078 h 2795823"/>
              <a:gd name="connsiteX4" fmla="*/ 809039 w 2617433"/>
              <a:gd name="connsiteY4" fmla="*/ 2648199 h 2795823"/>
              <a:gd name="connsiteX0" fmla="*/ 955345 w 2617433"/>
              <a:gd name="connsiteY0" fmla="*/ 2441899 h 2795823"/>
              <a:gd name="connsiteX1" fmla="*/ 752663 w 2617433"/>
              <a:gd name="connsiteY1" fmla="*/ 2644581 h 2795823"/>
              <a:gd name="connsiteX2" fmla="*/ 549981 w 2617433"/>
              <a:gd name="connsiteY2" fmla="*/ 2441899 h 2795823"/>
              <a:gd name="connsiteX3" fmla="*/ 752663 w 2617433"/>
              <a:gd name="connsiteY3" fmla="*/ 2239217 h 2795823"/>
              <a:gd name="connsiteX4" fmla="*/ 955345 w 2617433"/>
              <a:gd name="connsiteY4" fmla="*/ 2441899 h 2795823"/>
              <a:gd name="connsiteX0" fmla="*/ 3465 w 40599"/>
              <a:gd name="connsiteY0" fmla="*/ 24999 h 49659"/>
              <a:gd name="connsiteX1" fmla="*/ 671 w 40599"/>
              <a:gd name="connsiteY1" fmla="*/ 24660 h 49659"/>
              <a:gd name="connsiteX2" fmla="*/ 4307 w 40599"/>
              <a:gd name="connsiteY2" fmla="*/ 34758 h 49659"/>
              <a:gd name="connsiteX3" fmla="*/ 4417 w 40599"/>
              <a:gd name="connsiteY3" fmla="*/ 34142 h 49659"/>
              <a:gd name="connsiteX4" fmla="*/ 13857 w 40599"/>
              <a:gd name="connsiteY4" fmla="*/ 38949 h 49659"/>
              <a:gd name="connsiteX5" fmla="*/ 13189 w 40599"/>
              <a:gd name="connsiteY5" fmla="*/ 37209 h 49659"/>
              <a:gd name="connsiteX6" fmla="*/ 25266 w 40599"/>
              <a:gd name="connsiteY6" fmla="*/ 28748 h 49659"/>
              <a:gd name="connsiteX7" fmla="*/ 25626 w 40599"/>
              <a:gd name="connsiteY7" fmla="*/ 33050 h 49659"/>
              <a:gd name="connsiteX8" fmla="*/ 31508 w 40599"/>
              <a:gd name="connsiteY8" fmla="*/ 22813 h 49659"/>
              <a:gd name="connsiteX9" fmla="*/ 34759 w 40599"/>
              <a:gd name="connsiteY9" fmla="*/ 29949 h 49659"/>
              <a:gd name="connsiteX10" fmla="*/ 39177 w 40599"/>
              <a:gd name="connsiteY10" fmla="*/ 15213 h 49659"/>
              <a:gd name="connsiteX11" fmla="*/ 37729 w 40599"/>
              <a:gd name="connsiteY11" fmla="*/ 17889 h 49659"/>
              <a:gd name="connsiteX12" fmla="*/ 35703 w 40599"/>
              <a:gd name="connsiteY12" fmla="*/ 5285 h 49659"/>
              <a:gd name="connsiteX13" fmla="*/ 35779 w 40599"/>
              <a:gd name="connsiteY13" fmla="*/ 6549 h 49659"/>
              <a:gd name="connsiteX14" fmla="*/ 26457 w 40599"/>
              <a:gd name="connsiteY14" fmla="*/ 3811 h 49659"/>
              <a:gd name="connsiteX15" fmla="*/ 27199 w 40599"/>
              <a:gd name="connsiteY15" fmla="*/ 2199 h 49659"/>
              <a:gd name="connsiteX16" fmla="*/ 19520 w 40599"/>
              <a:gd name="connsiteY16" fmla="*/ 4579 h 49659"/>
              <a:gd name="connsiteX17" fmla="*/ 19879 w 40599"/>
              <a:gd name="connsiteY17" fmla="*/ 3189 h 49659"/>
              <a:gd name="connsiteX18" fmla="*/ 13739 w 40599"/>
              <a:gd name="connsiteY18" fmla="*/ 9104 h 49659"/>
              <a:gd name="connsiteX19" fmla="*/ 15334 w 40599"/>
              <a:gd name="connsiteY19" fmla="*/ 11240 h 49659"/>
              <a:gd name="connsiteX20" fmla="*/ 9111 w 40599"/>
              <a:gd name="connsiteY20" fmla="*/ 17931 h 49659"/>
              <a:gd name="connsiteX21" fmla="*/ 8370 w 40599"/>
              <a:gd name="connsiteY21" fmla="*/ 16354 h 49659"/>
              <a:gd name="connsiteX0" fmla="*/ 6883 w 40599"/>
              <a:gd name="connsiteY0" fmla="*/ 15918 h 49659"/>
              <a:gd name="connsiteX1" fmla="*/ 9756 w 40599"/>
              <a:gd name="connsiteY1" fmla="*/ 8996 h 49659"/>
              <a:gd name="connsiteX2" fmla="*/ 13806 w 40599"/>
              <a:gd name="connsiteY2" fmla="*/ 8720 h 49659"/>
              <a:gd name="connsiteX3" fmla="*/ 19835 w 40599"/>
              <a:gd name="connsiteY3" fmla="*/ 3291 h 49659"/>
              <a:gd name="connsiteX4" fmla="*/ 23128 w 40599"/>
              <a:gd name="connsiteY4" fmla="*/ 59 h 49659"/>
              <a:gd name="connsiteX5" fmla="*/ 27212 w 40599"/>
              <a:gd name="connsiteY5" fmla="*/ 2340 h 49659"/>
              <a:gd name="connsiteX6" fmla="*/ 32842 w 40599"/>
              <a:gd name="connsiteY6" fmla="*/ 549 h 49659"/>
              <a:gd name="connsiteX7" fmla="*/ 35697 w 40599"/>
              <a:gd name="connsiteY7" fmla="*/ 5435 h 49659"/>
              <a:gd name="connsiteX8" fmla="*/ 39361 w 40599"/>
              <a:gd name="connsiteY8" fmla="*/ 10177 h 49659"/>
              <a:gd name="connsiteX9" fmla="*/ 39197 w 40599"/>
              <a:gd name="connsiteY9" fmla="*/ 15319 h 49659"/>
              <a:gd name="connsiteX10" fmla="*/ 40395 w 40599"/>
              <a:gd name="connsiteY10" fmla="*/ 23181 h 49659"/>
              <a:gd name="connsiteX11" fmla="*/ 34783 w 40599"/>
              <a:gd name="connsiteY11" fmla="*/ 30063 h 49659"/>
              <a:gd name="connsiteX12" fmla="*/ 32774 w 40599"/>
              <a:gd name="connsiteY12" fmla="*/ 35960 h 49659"/>
              <a:gd name="connsiteX13" fmla="*/ 24402 w 40599"/>
              <a:gd name="connsiteY13" fmla="*/ 30453 h 49659"/>
              <a:gd name="connsiteX14" fmla="*/ 21394 w 40599"/>
              <a:gd name="connsiteY14" fmla="*/ 37941 h 49659"/>
              <a:gd name="connsiteX15" fmla="*/ 13859 w 40599"/>
              <a:gd name="connsiteY15" fmla="*/ 39125 h 49659"/>
              <a:gd name="connsiteX16" fmla="*/ 4088 w 40599"/>
              <a:gd name="connsiteY16" fmla="*/ 33975 h 49659"/>
              <a:gd name="connsiteX17" fmla="*/ 300 w 40599"/>
              <a:gd name="connsiteY17" fmla="*/ 31109 h 49659"/>
              <a:gd name="connsiteX18" fmla="*/ 955 w 40599"/>
              <a:gd name="connsiteY18" fmla="*/ 24812 h 49659"/>
              <a:gd name="connsiteX19" fmla="*/ 557 w 40599"/>
              <a:gd name="connsiteY19" fmla="*/ 21871 h 49659"/>
              <a:gd name="connsiteX20" fmla="*/ 5237 w 40599"/>
              <a:gd name="connsiteY20" fmla="*/ 16779 h 49659"/>
              <a:gd name="connsiteX21" fmla="*/ 6883 w 40599"/>
              <a:gd name="connsiteY21" fmla="*/ 15918 h 49659"/>
              <a:gd name="connsiteX0" fmla="*/ 710919 w 2617433"/>
              <a:gd name="connsiteY0" fmla="*/ 2728262 h 2795823"/>
              <a:gd name="connsiteX1" fmla="*/ 643358 w 2617433"/>
              <a:gd name="connsiteY1" fmla="*/ 2795823 h 2795823"/>
              <a:gd name="connsiteX2" fmla="*/ 575797 w 2617433"/>
              <a:gd name="connsiteY2" fmla="*/ 2728262 h 2795823"/>
              <a:gd name="connsiteX3" fmla="*/ 643358 w 2617433"/>
              <a:gd name="connsiteY3" fmla="*/ 2660701 h 2795823"/>
              <a:gd name="connsiteX4" fmla="*/ 710919 w 2617433"/>
              <a:gd name="connsiteY4" fmla="*/ 2728262 h 2795823"/>
              <a:gd name="connsiteX0" fmla="*/ 809039 w 2617433"/>
              <a:gd name="connsiteY0" fmla="*/ 2648199 h 2795823"/>
              <a:gd name="connsiteX1" fmla="*/ 673918 w 2617433"/>
              <a:gd name="connsiteY1" fmla="*/ 2783320 h 2795823"/>
              <a:gd name="connsiteX2" fmla="*/ 538797 w 2617433"/>
              <a:gd name="connsiteY2" fmla="*/ 2648199 h 2795823"/>
              <a:gd name="connsiteX3" fmla="*/ 673918 w 2617433"/>
              <a:gd name="connsiteY3" fmla="*/ 2513078 h 2795823"/>
              <a:gd name="connsiteX4" fmla="*/ 809039 w 2617433"/>
              <a:gd name="connsiteY4" fmla="*/ 2648199 h 2795823"/>
              <a:gd name="connsiteX0" fmla="*/ 955345 w 2617433"/>
              <a:gd name="connsiteY0" fmla="*/ 2441899 h 2795823"/>
              <a:gd name="connsiteX1" fmla="*/ 752663 w 2617433"/>
              <a:gd name="connsiteY1" fmla="*/ 2644581 h 2795823"/>
              <a:gd name="connsiteX2" fmla="*/ 549981 w 2617433"/>
              <a:gd name="connsiteY2" fmla="*/ 2441899 h 2795823"/>
              <a:gd name="connsiteX3" fmla="*/ 752663 w 2617433"/>
              <a:gd name="connsiteY3" fmla="*/ 2239217 h 2795823"/>
              <a:gd name="connsiteX4" fmla="*/ 955345 w 2617433"/>
              <a:gd name="connsiteY4" fmla="*/ 2441899 h 2795823"/>
              <a:gd name="connsiteX0" fmla="*/ 3465 w 40599"/>
              <a:gd name="connsiteY0" fmla="*/ 24999 h 49659"/>
              <a:gd name="connsiteX1" fmla="*/ 671 w 40599"/>
              <a:gd name="connsiteY1" fmla="*/ 24660 h 49659"/>
              <a:gd name="connsiteX2" fmla="*/ 4307 w 40599"/>
              <a:gd name="connsiteY2" fmla="*/ 34758 h 49659"/>
              <a:gd name="connsiteX3" fmla="*/ 4417 w 40599"/>
              <a:gd name="connsiteY3" fmla="*/ 34142 h 49659"/>
              <a:gd name="connsiteX4" fmla="*/ 13857 w 40599"/>
              <a:gd name="connsiteY4" fmla="*/ 38949 h 49659"/>
              <a:gd name="connsiteX5" fmla="*/ 13189 w 40599"/>
              <a:gd name="connsiteY5" fmla="*/ 37209 h 49659"/>
              <a:gd name="connsiteX6" fmla="*/ 25266 w 40599"/>
              <a:gd name="connsiteY6" fmla="*/ 28748 h 49659"/>
              <a:gd name="connsiteX7" fmla="*/ 25626 w 40599"/>
              <a:gd name="connsiteY7" fmla="*/ 33050 h 49659"/>
              <a:gd name="connsiteX8" fmla="*/ 31508 w 40599"/>
              <a:gd name="connsiteY8" fmla="*/ 22813 h 49659"/>
              <a:gd name="connsiteX9" fmla="*/ 34759 w 40599"/>
              <a:gd name="connsiteY9" fmla="*/ 29949 h 49659"/>
              <a:gd name="connsiteX10" fmla="*/ 39177 w 40599"/>
              <a:gd name="connsiteY10" fmla="*/ 15213 h 49659"/>
              <a:gd name="connsiteX11" fmla="*/ 37729 w 40599"/>
              <a:gd name="connsiteY11" fmla="*/ 17889 h 49659"/>
              <a:gd name="connsiteX12" fmla="*/ 35703 w 40599"/>
              <a:gd name="connsiteY12" fmla="*/ 5285 h 49659"/>
              <a:gd name="connsiteX13" fmla="*/ 35779 w 40599"/>
              <a:gd name="connsiteY13" fmla="*/ 6549 h 49659"/>
              <a:gd name="connsiteX14" fmla="*/ 26457 w 40599"/>
              <a:gd name="connsiteY14" fmla="*/ 3811 h 49659"/>
              <a:gd name="connsiteX15" fmla="*/ 27199 w 40599"/>
              <a:gd name="connsiteY15" fmla="*/ 2199 h 49659"/>
              <a:gd name="connsiteX16" fmla="*/ 19520 w 40599"/>
              <a:gd name="connsiteY16" fmla="*/ 4579 h 49659"/>
              <a:gd name="connsiteX17" fmla="*/ 19879 w 40599"/>
              <a:gd name="connsiteY17" fmla="*/ 3189 h 49659"/>
              <a:gd name="connsiteX18" fmla="*/ 13739 w 40599"/>
              <a:gd name="connsiteY18" fmla="*/ 9104 h 49659"/>
              <a:gd name="connsiteX19" fmla="*/ 15334 w 40599"/>
              <a:gd name="connsiteY19" fmla="*/ 11240 h 49659"/>
              <a:gd name="connsiteX20" fmla="*/ 9111 w 40599"/>
              <a:gd name="connsiteY20" fmla="*/ 17931 h 49659"/>
              <a:gd name="connsiteX21" fmla="*/ 8370 w 40599"/>
              <a:gd name="connsiteY21" fmla="*/ 16354 h 49659"/>
              <a:gd name="connsiteX0" fmla="*/ 6883 w 40599"/>
              <a:gd name="connsiteY0" fmla="*/ 15918 h 49659"/>
              <a:gd name="connsiteX1" fmla="*/ 9756 w 40599"/>
              <a:gd name="connsiteY1" fmla="*/ 8996 h 49659"/>
              <a:gd name="connsiteX2" fmla="*/ 13806 w 40599"/>
              <a:gd name="connsiteY2" fmla="*/ 8720 h 49659"/>
              <a:gd name="connsiteX3" fmla="*/ 19835 w 40599"/>
              <a:gd name="connsiteY3" fmla="*/ 3291 h 49659"/>
              <a:gd name="connsiteX4" fmla="*/ 23128 w 40599"/>
              <a:gd name="connsiteY4" fmla="*/ 59 h 49659"/>
              <a:gd name="connsiteX5" fmla="*/ 27212 w 40599"/>
              <a:gd name="connsiteY5" fmla="*/ 2340 h 49659"/>
              <a:gd name="connsiteX6" fmla="*/ 32842 w 40599"/>
              <a:gd name="connsiteY6" fmla="*/ 549 h 49659"/>
              <a:gd name="connsiteX7" fmla="*/ 35697 w 40599"/>
              <a:gd name="connsiteY7" fmla="*/ 5435 h 49659"/>
              <a:gd name="connsiteX8" fmla="*/ 39361 w 40599"/>
              <a:gd name="connsiteY8" fmla="*/ 10177 h 49659"/>
              <a:gd name="connsiteX9" fmla="*/ 39197 w 40599"/>
              <a:gd name="connsiteY9" fmla="*/ 15319 h 49659"/>
              <a:gd name="connsiteX10" fmla="*/ 40395 w 40599"/>
              <a:gd name="connsiteY10" fmla="*/ 23181 h 49659"/>
              <a:gd name="connsiteX11" fmla="*/ 34783 w 40599"/>
              <a:gd name="connsiteY11" fmla="*/ 30063 h 49659"/>
              <a:gd name="connsiteX12" fmla="*/ 32774 w 40599"/>
              <a:gd name="connsiteY12" fmla="*/ 35960 h 49659"/>
              <a:gd name="connsiteX13" fmla="*/ 24402 w 40599"/>
              <a:gd name="connsiteY13" fmla="*/ 30453 h 49659"/>
              <a:gd name="connsiteX14" fmla="*/ 21394 w 40599"/>
              <a:gd name="connsiteY14" fmla="*/ 37941 h 49659"/>
              <a:gd name="connsiteX15" fmla="*/ 13859 w 40599"/>
              <a:gd name="connsiteY15" fmla="*/ 39125 h 49659"/>
              <a:gd name="connsiteX16" fmla="*/ 4088 w 40599"/>
              <a:gd name="connsiteY16" fmla="*/ 33975 h 49659"/>
              <a:gd name="connsiteX17" fmla="*/ 300 w 40599"/>
              <a:gd name="connsiteY17" fmla="*/ 31109 h 49659"/>
              <a:gd name="connsiteX18" fmla="*/ 955 w 40599"/>
              <a:gd name="connsiteY18" fmla="*/ 24812 h 49659"/>
              <a:gd name="connsiteX19" fmla="*/ 557 w 40599"/>
              <a:gd name="connsiteY19" fmla="*/ 21871 h 49659"/>
              <a:gd name="connsiteX20" fmla="*/ 5237 w 40599"/>
              <a:gd name="connsiteY20" fmla="*/ 16779 h 49659"/>
              <a:gd name="connsiteX21" fmla="*/ 6883 w 40599"/>
              <a:gd name="connsiteY21" fmla="*/ 15918 h 49659"/>
              <a:gd name="connsiteX0" fmla="*/ 710919 w 2617433"/>
              <a:gd name="connsiteY0" fmla="*/ 2728262 h 2795823"/>
              <a:gd name="connsiteX1" fmla="*/ 643358 w 2617433"/>
              <a:gd name="connsiteY1" fmla="*/ 2795823 h 2795823"/>
              <a:gd name="connsiteX2" fmla="*/ 575797 w 2617433"/>
              <a:gd name="connsiteY2" fmla="*/ 2728262 h 2795823"/>
              <a:gd name="connsiteX3" fmla="*/ 643358 w 2617433"/>
              <a:gd name="connsiteY3" fmla="*/ 2660701 h 2795823"/>
              <a:gd name="connsiteX4" fmla="*/ 710919 w 2617433"/>
              <a:gd name="connsiteY4" fmla="*/ 2728262 h 2795823"/>
              <a:gd name="connsiteX0" fmla="*/ 809039 w 2617433"/>
              <a:gd name="connsiteY0" fmla="*/ 2648199 h 2795823"/>
              <a:gd name="connsiteX1" fmla="*/ 673918 w 2617433"/>
              <a:gd name="connsiteY1" fmla="*/ 2783320 h 2795823"/>
              <a:gd name="connsiteX2" fmla="*/ 538797 w 2617433"/>
              <a:gd name="connsiteY2" fmla="*/ 2648199 h 2795823"/>
              <a:gd name="connsiteX3" fmla="*/ 673918 w 2617433"/>
              <a:gd name="connsiteY3" fmla="*/ 2513078 h 2795823"/>
              <a:gd name="connsiteX4" fmla="*/ 809039 w 2617433"/>
              <a:gd name="connsiteY4" fmla="*/ 2648199 h 2795823"/>
              <a:gd name="connsiteX0" fmla="*/ 955345 w 2617433"/>
              <a:gd name="connsiteY0" fmla="*/ 2441899 h 2795823"/>
              <a:gd name="connsiteX1" fmla="*/ 752663 w 2617433"/>
              <a:gd name="connsiteY1" fmla="*/ 2644581 h 2795823"/>
              <a:gd name="connsiteX2" fmla="*/ 549981 w 2617433"/>
              <a:gd name="connsiteY2" fmla="*/ 2441899 h 2795823"/>
              <a:gd name="connsiteX3" fmla="*/ 752663 w 2617433"/>
              <a:gd name="connsiteY3" fmla="*/ 2239217 h 2795823"/>
              <a:gd name="connsiteX4" fmla="*/ 955345 w 2617433"/>
              <a:gd name="connsiteY4" fmla="*/ 2441899 h 2795823"/>
              <a:gd name="connsiteX0" fmla="*/ 3465 w 40599"/>
              <a:gd name="connsiteY0" fmla="*/ 24999 h 49659"/>
              <a:gd name="connsiteX1" fmla="*/ 671 w 40599"/>
              <a:gd name="connsiteY1" fmla="*/ 24660 h 49659"/>
              <a:gd name="connsiteX2" fmla="*/ 4307 w 40599"/>
              <a:gd name="connsiteY2" fmla="*/ 34758 h 49659"/>
              <a:gd name="connsiteX3" fmla="*/ 4417 w 40599"/>
              <a:gd name="connsiteY3" fmla="*/ 34142 h 49659"/>
              <a:gd name="connsiteX4" fmla="*/ 13857 w 40599"/>
              <a:gd name="connsiteY4" fmla="*/ 38949 h 49659"/>
              <a:gd name="connsiteX5" fmla="*/ 13189 w 40599"/>
              <a:gd name="connsiteY5" fmla="*/ 37209 h 49659"/>
              <a:gd name="connsiteX6" fmla="*/ 25266 w 40599"/>
              <a:gd name="connsiteY6" fmla="*/ 28748 h 49659"/>
              <a:gd name="connsiteX7" fmla="*/ 25626 w 40599"/>
              <a:gd name="connsiteY7" fmla="*/ 33050 h 49659"/>
              <a:gd name="connsiteX8" fmla="*/ 31508 w 40599"/>
              <a:gd name="connsiteY8" fmla="*/ 22813 h 49659"/>
              <a:gd name="connsiteX9" fmla="*/ 34759 w 40599"/>
              <a:gd name="connsiteY9" fmla="*/ 29949 h 49659"/>
              <a:gd name="connsiteX10" fmla="*/ 39177 w 40599"/>
              <a:gd name="connsiteY10" fmla="*/ 15213 h 49659"/>
              <a:gd name="connsiteX11" fmla="*/ 37729 w 40599"/>
              <a:gd name="connsiteY11" fmla="*/ 17889 h 49659"/>
              <a:gd name="connsiteX12" fmla="*/ 35703 w 40599"/>
              <a:gd name="connsiteY12" fmla="*/ 5285 h 49659"/>
              <a:gd name="connsiteX13" fmla="*/ 35779 w 40599"/>
              <a:gd name="connsiteY13" fmla="*/ 6549 h 49659"/>
              <a:gd name="connsiteX14" fmla="*/ 26457 w 40599"/>
              <a:gd name="connsiteY14" fmla="*/ 3811 h 49659"/>
              <a:gd name="connsiteX15" fmla="*/ 27199 w 40599"/>
              <a:gd name="connsiteY15" fmla="*/ 2199 h 49659"/>
              <a:gd name="connsiteX16" fmla="*/ 19520 w 40599"/>
              <a:gd name="connsiteY16" fmla="*/ 4579 h 49659"/>
              <a:gd name="connsiteX17" fmla="*/ 19879 w 40599"/>
              <a:gd name="connsiteY17" fmla="*/ 3189 h 49659"/>
              <a:gd name="connsiteX18" fmla="*/ 13739 w 40599"/>
              <a:gd name="connsiteY18" fmla="*/ 9104 h 49659"/>
              <a:gd name="connsiteX19" fmla="*/ 15334 w 40599"/>
              <a:gd name="connsiteY19" fmla="*/ 11240 h 49659"/>
              <a:gd name="connsiteX20" fmla="*/ 9111 w 40599"/>
              <a:gd name="connsiteY20" fmla="*/ 17931 h 49659"/>
              <a:gd name="connsiteX21" fmla="*/ 8370 w 40599"/>
              <a:gd name="connsiteY21" fmla="*/ 16354 h 49659"/>
              <a:gd name="connsiteX0" fmla="*/ 6883 w 40599"/>
              <a:gd name="connsiteY0" fmla="*/ 15918 h 49659"/>
              <a:gd name="connsiteX1" fmla="*/ 9756 w 40599"/>
              <a:gd name="connsiteY1" fmla="*/ 8996 h 49659"/>
              <a:gd name="connsiteX2" fmla="*/ 13806 w 40599"/>
              <a:gd name="connsiteY2" fmla="*/ 8720 h 49659"/>
              <a:gd name="connsiteX3" fmla="*/ 19835 w 40599"/>
              <a:gd name="connsiteY3" fmla="*/ 3291 h 49659"/>
              <a:gd name="connsiteX4" fmla="*/ 23128 w 40599"/>
              <a:gd name="connsiteY4" fmla="*/ 59 h 49659"/>
              <a:gd name="connsiteX5" fmla="*/ 27212 w 40599"/>
              <a:gd name="connsiteY5" fmla="*/ 2340 h 49659"/>
              <a:gd name="connsiteX6" fmla="*/ 32842 w 40599"/>
              <a:gd name="connsiteY6" fmla="*/ 549 h 49659"/>
              <a:gd name="connsiteX7" fmla="*/ 35697 w 40599"/>
              <a:gd name="connsiteY7" fmla="*/ 5435 h 49659"/>
              <a:gd name="connsiteX8" fmla="*/ 39361 w 40599"/>
              <a:gd name="connsiteY8" fmla="*/ 10177 h 49659"/>
              <a:gd name="connsiteX9" fmla="*/ 39197 w 40599"/>
              <a:gd name="connsiteY9" fmla="*/ 15319 h 49659"/>
              <a:gd name="connsiteX10" fmla="*/ 40395 w 40599"/>
              <a:gd name="connsiteY10" fmla="*/ 23181 h 49659"/>
              <a:gd name="connsiteX11" fmla="*/ 34783 w 40599"/>
              <a:gd name="connsiteY11" fmla="*/ 30063 h 49659"/>
              <a:gd name="connsiteX12" fmla="*/ 30197 w 40599"/>
              <a:gd name="connsiteY12" fmla="*/ 31015 h 49659"/>
              <a:gd name="connsiteX13" fmla="*/ 24402 w 40599"/>
              <a:gd name="connsiteY13" fmla="*/ 30453 h 49659"/>
              <a:gd name="connsiteX14" fmla="*/ 21394 w 40599"/>
              <a:gd name="connsiteY14" fmla="*/ 37941 h 49659"/>
              <a:gd name="connsiteX15" fmla="*/ 13859 w 40599"/>
              <a:gd name="connsiteY15" fmla="*/ 39125 h 49659"/>
              <a:gd name="connsiteX16" fmla="*/ 4088 w 40599"/>
              <a:gd name="connsiteY16" fmla="*/ 33975 h 49659"/>
              <a:gd name="connsiteX17" fmla="*/ 300 w 40599"/>
              <a:gd name="connsiteY17" fmla="*/ 31109 h 49659"/>
              <a:gd name="connsiteX18" fmla="*/ 955 w 40599"/>
              <a:gd name="connsiteY18" fmla="*/ 24812 h 49659"/>
              <a:gd name="connsiteX19" fmla="*/ 557 w 40599"/>
              <a:gd name="connsiteY19" fmla="*/ 21871 h 49659"/>
              <a:gd name="connsiteX20" fmla="*/ 5237 w 40599"/>
              <a:gd name="connsiteY20" fmla="*/ 16779 h 49659"/>
              <a:gd name="connsiteX21" fmla="*/ 6883 w 40599"/>
              <a:gd name="connsiteY21" fmla="*/ 15918 h 49659"/>
              <a:gd name="connsiteX0" fmla="*/ 710919 w 2617433"/>
              <a:gd name="connsiteY0" fmla="*/ 2728262 h 2795823"/>
              <a:gd name="connsiteX1" fmla="*/ 643358 w 2617433"/>
              <a:gd name="connsiteY1" fmla="*/ 2795823 h 2795823"/>
              <a:gd name="connsiteX2" fmla="*/ 575797 w 2617433"/>
              <a:gd name="connsiteY2" fmla="*/ 2728262 h 2795823"/>
              <a:gd name="connsiteX3" fmla="*/ 643358 w 2617433"/>
              <a:gd name="connsiteY3" fmla="*/ 2660701 h 2795823"/>
              <a:gd name="connsiteX4" fmla="*/ 710919 w 2617433"/>
              <a:gd name="connsiteY4" fmla="*/ 2728262 h 2795823"/>
              <a:gd name="connsiteX0" fmla="*/ 809039 w 2617433"/>
              <a:gd name="connsiteY0" fmla="*/ 2648199 h 2795823"/>
              <a:gd name="connsiteX1" fmla="*/ 673918 w 2617433"/>
              <a:gd name="connsiteY1" fmla="*/ 2783320 h 2795823"/>
              <a:gd name="connsiteX2" fmla="*/ 538797 w 2617433"/>
              <a:gd name="connsiteY2" fmla="*/ 2648199 h 2795823"/>
              <a:gd name="connsiteX3" fmla="*/ 673918 w 2617433"/>
              <a:gd name="connsiteY3" fmla="*/ 2513078 h 2795823"/>
              <a:gd name="connsiteX4" fmla="*/ 809039 w 2617433"/>
              <a:gd name="connsiteY4" fmla="*/ 2648199 h 2795823"/>
              <a:gd name="connsiteX0" fmla="*/ 955345 w 2617433"/>
              <a:gd name="connsiteY0" fmla="*/ 2441899 h 2795823"/>
              <a:gd name="connsiteX1" fmla="*/ 752663 w 2617433"/>
              <a:gd name="connsiteY1" fmla="*/ 2644581 h 2795823"/>
              <a:gd name="connsiteX2" fmla="*/ 549981 w 2617433"/>
              <a:gd name="connsiteY2" fmla="*/ 2441899 h 2795823"/>
              <a:gd name="connsiteX3" fmla="*/ 752663 w 2617433"/>
              <a:gd name="connsiteY3" fmla="*/ 2239217 h 2795823"/>
              <a:gd name="connsiteX4" fmla="*/ 955345 w 2617433"/>
              <a:gd name="connsiteY4" fmla="*/ 2441899 h 2795823"/>
              <a:gd name="connsiteX0" fmla="*/ 3465 w 40599"/>
              <a:gd name="connsiteY0" fmla="*/ 24999 h 49659"/>
              <a:gd name="connsiteX1" fmla="*/ 671 w 40599"/>
              <a:gd name="connsiteY1" fmla="*/ 24660 h 49659"/>
              <a:gd name="connsiteX2" fmla="*/ 4307 w 40599"/>
              <a:gd name="connsiteY2" fmla="*/ 34758 h 49659"/>
              <a:gd name="connsiteX3" fmla="*/ 4417 w 40599"/>
              <a:gd name="connsiteY3" fmla="*/ 34142 h 49659"/>
              <a:gd name="connsiteX4" fmla="*/ 13857 w 40599"/>
              <a:gd name="connsiteY4" fmla="*/ 38949 h 49659"/>
              <a:gd name="connsiteX5" fmla="*/ 13189 w 40599"/>
              <a:gd name="connsiteY5" fmla="*/ 37209 h 49659"/>
              <a:gd name="connsiteX6" fmla="*/ 25266 w 40599"/>
              <a:gd name="connsiteY6" fmla="*/ 28748 h 49659"/>
              <a:gd name="connsiteX7" fmla="*/ 25626 w 40599"/>
              <a:gd name="connsiteY7" fmla="*/ 33050 h 49659"/>
              <a:gd name="connsiteX8" fmla="*/ 31508 w 40599"/>
              <a:gd name="connsiteY8" fmla="*/ 22813 h 49659"/>
              <a:gd name="connsiteX9" fmla="*/ 34759 w 40599"/>
              <a:gd name="connsiteY9" fmla="*/ 29949 h 49659"/>
              <a:gd name="connsiteX10" fmla="*/ 39177 w 40599"/>
              <a:gd name="connsiteY10" fmla="*/ 15213 h 49659"/>
              <a:gd name="connsiteX11" fmla="*/ 37729 w 40599"/>
              <a:gd name="connsiteY11" fmla="*/ 17889 h 49659"/>
              <a:gd name="connsiteX12" fmla="*/ 35703 w 40599"/>
              <a:gd name="connsiteY12" fmla="*/ 5285 h 49659"/>
              <a:gd name="connsiteX13" fmla="*/ 35779 w 40599"/>
              <a:gd name="connsiteY13" fmla="*/ 6549 h 49659"/>
              <a:gd name="connsiteX14" fmla="*/ 26457 w 40599"/>
              <a:gd name="connsiteY14" fmla="*/ 3811 h 49659"/>
              <a:gd name="connsiteX15" fmla="*/ 27199 w 40599"/>
              <a:gd name="connsiteY15" fmla="*/ 2199 h 49659"/>
              <a:gd name="connsiteX16" fmla="*/ 19520 w 40599"/>
              <a:gd name="connsiteY16" fmla="*/ 4579 h 49659"/>
              <a:gd name="connsiteX17" fmla="*/ 19879 w 40599"/>
              <a:gd name="connsiteY17" fmla="*/ 3189 h 49659"/>
              <a:gd name="connsiteX18" fmla="*/ 13739 w 40599"/>
              <a:gd name="connsiteY18" fmla="*/ 9104 h 49659"/>
              <a:gd name="connsiteX19" fmla="*/ 15334 w 40599"/>
              <a:gd name="connsiteY19" fmla="*/ 11240 h 49659"/>
              <a:gd name="connsiteX20" fmla="*/ 9111 w 40599"/>
              <a:gd name="connsiteY20" fmla="*/ 17931 h 49659"/>
              <a:gd name="connsiteX21" fmla="*/ 8370 w 40599"/>
              <a:gd name="connsiteY21" fmla="*/ 16354 h 49659"/>
              <a:gd name="connsiteX0" fmla="*/ 6883 w 40599"/>
              <a:gd name="connsiteY0" fmla="*/ 15918 h 49659"/>
              <a:gd name="connsiteX1" fmla="*/ 9756 w 40599"/>
              <a:gd name="connsiteY1" fmla="*/ 8996 h 49659"/>
              <a:gd name="connsiteX2" fmla="*/ 13806 w 40599"/>
              <a:gd name="connsiteY2" fmla="*/ 8720 h 49659"/>
              <a:gd name="connsiteX3" fmla="*/ 19835 w 40599"/>
              <a:gd name="connsiteY3" fmla="*/ 3291 h 49659"/>
              <a:gd name="connsiteX4" fmla="*/ 23128 w 40599"/>
              <a:gd name="connsiteY4" fmla="*/ 59 h 49659"/>
              <a:gd name="connsiteX5" fmla="*/ 27212 w 40599"/>
              <a:gd name="connsiteY5" fmla="*/ 2340 h 49659"/>
              <a:gd name="connsiteX6" fmla="*/ 32842 w 40599"/>
              <a:gd name="connsiteY6" fmla="*/ 549 h 49659"/>
              <a:gd name="connsiteX7" fmla="*/ 35697 w 40599"/>
              <a:gd name="connsiteY7" fmla="*/ 5435 h 49659"/>
              <a:gd name="connsiteX8" fmla="*/ 39361 w 40599"/>
              <a:gd name="connsiteY8" fmla="*/ 10177 h 49659"/>
              <a:gd name="connsiteX9" fmla="*/ 39197 w 40599"/>
              <a:gd name="connsiteY9" fmla="*/ 15319 h 49659"/>
              <a:gd name="connsiteX10" fmla="*/ 40395 w 40599"/>
              <a:gd name="connsiteY10" fmla="*/ 23181 h 49659"/>
              <a:gd name="connsiteX11" fmla="*/ 34783 w 40599"/>
              <a:gd name="connsiteY11" fmla="*/ 30063 h 49659"/>
              <a:gd name="connsiteX12" fmla="*/ 30197 w 40599"/>
              <a:gd name="connsiteY12" fmla="*/ 31015 h 49659"/>
              <a:gd name="connsiteX13" fmla="*/ 24402 w 40599"/>
              <a:gd name="connsiteY13" fmla="*/ 30453 h 49659"/>
              <a:gd name="connsiteX14" fmla="*/ 21394 w 40599"/>
              <a:gd name="connsiteY14" fmla="*/ 37941 h 49659"/>
              <a:gd name="connsiteX15" fmla="*/ 13859 w 40599"/>
              <a:gd name="connsiteY15" fmla="*/ 39125 h 49659"/>
              <a:gd name="connsiteX16" fmla="*/ 4088 w 40599"/>
              <a:gd name="connsiteY16" fmla="*/ 33975 h 49659"/>
              <a:gd name="connsiteX17" fmla="*/ 300 w 40599"/>
              <a:gd name="connsiteY17" fmla="*/ 31109 h 49659"/>
              <a:gd name="connsiteX18" fmla="*/ 955 w 40599"/>
              <a:gd name="connsiteY18" fmla="*/ 24812 h 49659"/>
              <a:gd name="connsiteX19" fmla="*/ 557 w 40599"/>
              <a:gd name="connsiteY19" fmla="*/ 21871 h 49659"/>
              <a:gd name="connsiteX20" fmla="*/ 5237 w 40599"/>
              <a:gd name="connsiteY20" fmla="*/ 16779 h 49659"/>
              <a:gd name="connsiteX21" fmla="*/ 6883 w 40599"/>
              <a:gd name="connsiteY21" fmla="*/ 15918 h 49659"/>
              <a:gd name="connsiteX0" fmla="*/ 710919 w 2617433"/>
              <a:gd name="connsiteY0" fmla="*/ 2728262 h 2795823"/>
              <a:gd name="connsiteX1" fmla="*/ 643358 w 2617433"/>
              <a:gd name="connsiteY1" fmla="*/ 2795823 h 2795823"/>
              <a:gd name="connsiteX2" fmla="*/ 575797 w 2617433"/>
              <a:gd name="connsiteY2" fmla="*/ 2728262 h 2795823"/>
              <a:gd name="connsiteX3" fmla="*/ 643358 w 2617433"/>
              <a:gd name="connsiteY3" fmla="*/ 2660701 h 2795823"/>
              <a:gd name="connsiteX4" fmla="*/ 710919 w 2617433"/>
              <a:gd name="connsiteY4" fmla="*/ 2728262 h 2795823"/>
              <a:gd name="connsiteX0" fmla="*/ 809039 w 2617433"/>
              <a:gd name="connsiteY0" fmla="*/ 2648199 h 2795823"/>
              <a:gd name="connsiteX1" fmla="*/ 673918 w 2617433"/>
              <a:gd name="connsiteY1" fmla="*/ 2783320 h 2795823"/>
              <a:gd name="connsiteX2" fmla="*/ 538797 w 2617433"/>
              <a:gd name="connsiteY2" fmla="*/ 2648199 h 2795823"/>
              <a:gd name="connsiteX3" fmla="*/ 673918 w 2617433"/>
              <a:gd name="connsiteY3" fmla="*/ 2513078 h 2795823"/>
              <a:gd name="connsiteX4" fmla="*/ 809039 w 2617433"/>
              <a:gd name="connsiteY4" fmla="*/ 2648199 h 2795823"/>
              <a:gd name="connsiteX0" fmla="*/ 955345 w 2617433"/>
              <a:gd name="connsiteY0" fmla="*/ 2441899 h 2795823"/>
              <a:gd name="connsiteX1" fmla="*/ 752663 w 2617433"/>
              <a:gd name="connsiteY1" fmla="*/ 2644581 h 2795823"/>
              <a:gd name="connsiteX2" fmla="*/ 549981 w 2617433"/>
              <a:gd name="connsiteY2" fmla="*/ 2441899 h 2795823"/>
              <a:gd name="connsiteX3" fmla="*/ 752663 w 2617433"/>
              <a:gd name="connsiteY3" fmla="*/ 2239217 h 2795823"/>
              <a:gd name="connsiteX4" fmla="*/ 955345 w 2617433"/>
              <a:gd name="connsiteY4" fmla="*/ 2441899 h 2795823"/>
              <a:gd name="connsiteX0" fmla="*/ 3465 w 40599"/>
              <a:gd name="connsiteY0" fmla="*/ 24999 h 49659"/>
              <a:gd name="connsiteX1" fmla="*/ 671 w 40599"/>
              <a:gd name="connsiteY1" fmla="*/ 24660 h 49659"/>
              <a:gd name="connsiteX2" fmla="*/ 4307 w 40599"/>
              <a:gd name="connsiteY2" fmla="*/ 34758 h 49659"/>
              <a:gd name="connsiteX3" fmla="*/ 4417 w 40599"/>
              <a:gd name="connsiteY3" fmla="*/ 34142 h 49659"/>
              <a:gd name="connsiteX4" fmla="*/ 13857 w 40599"/>
              <a:gd name="connsiteY4" fmla="*/ 38949 h 49659"/>
              <a:gd name="connsiteX5" fmla="*/ 13189 w 40599"/>
              <a:gd name="connsiteY5" fmla="*/ 37209 h 49659"/>
              <a:gd name="connsiteX6" fmla="*/ 25266 w 40599"/>
              <a:gd name="connsiteY6" fmla="*/ 28748 h 49659"/>
              <a:gd name="connsiteX7" fmla="*/ 25626 w 40599"/>
              <a:gd name="connsiteY7" fmla="*/ 33050 h 49659"/>
              <a:gd name="connsiteX8" fmla="*/ 31508 w 40599"/>
              <a:gd name="connsiteY8" fmla="*/ 22813 h 49659"/>
              <a:gd name="connsiteX9" fmla="*/ 32182 w 40599"/>
              <a:gd name="connsiteY9" fmla="*/ 28035 h 49659"/>
              <a:gd name="connsiteX10" fmla="*/ 39177 w 40599"/>
              <a:gd name="connsiteY10" fmla="*/ 15213 h 49659"/>
              <a:gd name="connsiteX11" fmla="*/ 37729 w 40599"/>
              <a:gd name="connsiteY11" fmla="*/ 17889 h 49659"/>
              <a:gd name="connsiteX12" fmla="*/ 35703 w 40599"/>
              <a:gd name="connsiteY12" fmla="*/ 5285 h 49659"/>
              <a:gd name="connsiteX13" fmla="*/ 35779 w 40599"/>
              <a:gd name="connsiteY13" fmla="*/ 6549 h 49659"/>
              <a:gd name="connsiteX14" fmla="*/ 26457 w 40599"/>
              <a:gd name="connsiteY14" fmla="*/ 3811 h 49659"/>
              <a:gd name="connsiteX15" fmla="*/ 27199 w 40599"/>
              <a:gd name="connsiteY15" fmla="*/ 2199 h 49659"/>
              <a:gd name="connsiteX16" fmla="*/ 19520 w 40599"/>
              <a:gd name="connsiteY16" fmla="*/ 4579 h 49659"/>
              <a:gd name="connsiteX17" fmla="*/ 19879 w 40599"/>
              <a:gd name="connsiteY17" fmla="*/ 3189 h 49659"/>
              <a:gd name="connsiteX18" fmla="*/ 13739 w 40599"/>
              <a:gd name="connsiteY18" fmla="*/ 9104 h 49659"/>
              <a:gd name="connsiteX19" fmla="*/ 15334 w 40599"/>
              <a:gd name="connsiteY19" fmla="*/ 11240 h 49659"/>
              <a:gd name="connsiteX20" fmla="*/ 9111 w 40599"/>
              <a:gd name="connsiteY20" fmla="*/ 17931 h 49659"/>
              <a:gd name="connsiteX21" fmla="*/ 8370 w 40599"/>
              <a:gd name="connsiteY21" fmla="*/ 16354 h 49659"/>
              <a:gd name="connsiteX0" fmla="*/ 6883 w 40890"/>
              <a:gd name="connsiteY0" fmla="*/ 15918 h 49659"/>
              <a:gd name="connsiteX1" fmla="*/ 9756 w 40890"/>
              <a:gd name="connsiteY1" fmla="*/ 8996 h 49659"/>
              <a:gd name="connsiteX2" fmla="*/ 13806 w 40890"/>
              <a:gd name="connsiteY2" fmla="*/ 8720 h 49659"/>
              <a:gd name="connsiteX3" fmla="*/ 19835 w 40890"/>
              <a:gd name="connsiteY3" fmla="*/ 3291 h 49659"/>
              <a:gd name="connsiteX4" fmla="*/ 23128 w 40890"/>
              <a:gd name="connsiteY4" fmla="*/ 59 h 49659"/>
              <a:gd name="connsiteX5" fmla="*/ 27212 w 40890"/>
              <a:gd name="connsiteY5" fmla="*/ 2340 h 49659"/>
              <a:gd name="connsiteX6" fmla="*/ 32842 w 40890"/>
              <a:gd name="connsiteY6" fmla="*/ 549 h 49659"/>
              <a:gd name="connsiteX7" fmla="*/ 35697 w 40890"/>
              <a:gd name="connsiteY7" fmla="*/ 5435 h 49659"/>
              <a:gd name="connsiteX8" fmla="*/ 39361 w 40890"/>
              <a:gd name="connsiteY8" fmla="*/ 10177 h 49659"/>
              <a:gd name="connsiteX9" fmla="*/ 39197 w 40890"/>
              <a:gd name="connsiteY9" fmla="*/ 15319 h 49659"/>
              <a:gd name="connsiteX10" fmla="*/ 40395 w 40890"/>
              <a:gd name="connsiteY10" fmla="*/ 23181 h 49659"/>
              <a:gd name="connsiteX11" fmla="*/ 32171 w 40890"/>
              <a:gd name="connsiteY11" fmla="*/ 28029 h 49659"/>
              <a:gd name="connsiteX12" fmla="*/ 30197 w 40890"/>
              <a:gd name="connsiteY12" fmla="*/ 31015 h 49659"/>
              <a:gd name="connsiteX13" fmla="*/ 24402 w 40890"/>
              <a:gd name="connsiteY13" fmla="*/ 30453 h 49659"/>
              <a:gd name="connsiteX14" fmla="*/ 21394 w 40890"/>
              <a:gd name="connsiteY14" fmla="*/ 37941 h 49659"/>
              <a:gd name="connsiteX15" fmla="*/ 13859 w 40890"/>
              <a:gd name="connsiteY15" fmla="*/ 39125 h 49659"/>
              <a:gd name="connsiteX16" fmla="*/ 4088 w 40890"/>
              <a:gd name="connsiteY16" fmla="*/ 33975 h 49659"/>
              <a:gd name="connsiteX17" fmla="*/ 300 w 40890"/>
              <a:gd name="connsiteY17" fmla="*/ 31109 h 49659"/>
              <a:gd name="connsiteX18" fmla="*/ 955 w 40890"/>
              <a:gd name="connsiteY18" fmla="*/ 24812 h 49659"/>
              <a:gd name="connsiteX19" fmla="*/ 557 w 40890"/>
              <a:gd name="connsiteY19" fmla="*/ 21871 h 49659"/>
              <a:gd name="connsiteX20" fmla="*/ 5237 w 40890"/>
              <a:gd name="connsiteY20" fmla="*/ 16779 h 49659"/>
              <a:gd name="connsiteX21" fmla="*/ 6883 w 40890"/>
              <a:gd name="connsiteY21" fmla="*/ 15918 h 49659"/>
              <a:gd name="connsiteX0" fmla="*/ 710919 w 2636194"/>
              <a:gd name="connsiteY0" fmla="*/ 2728262 h 2795823"/>
              <a:gd name="connsiteX1" fmla="*/ 643358 w 2636194"/>
              <a:gd name="connsiteY1" fmla="*/ 2795823 h 2795823"/>
              <a:gd name="connsiteX2" fmla="*/ 575797 w 2636194"/>
              <a:gd name="connsiteY2" fmla="*/ 2728262 h 2795823"/>
              <a:gd name="connsiteX3" fmla="*/ 643358 w 2636194"/>
              <a:gd name="connsiteY3" fmla="*/ 2660701 h 2795823"/>
              <a:gd name="connsiteX4" fmla="*/ 710919 w 2636194"/>
              <a:gd name="connsiteY4" fmla="*/ 2728262 h 2795823"/>
              <a:gd name="connsiteX0" fmla="*/ 809039 w 2636194"/>
              <a:gd name="connsiteY0" fmla="*/ 2648199 h 2795823"/>
              <a:gd name="connsiteX1" fmla="*/ 673918 w 2636194"/>
              <a:gd name="connsiteY1" fmla="*/ 2783320 h 2795823"/>
              <a:gd name="connsiteX2" fmla="*/ 538797 w 2636194"/>
              <a:gd name="connsiteY2" fmla="*/ 2648199 h 2795823"/>
              <a:gd name="connsiteX3" fmla="*/ 673918 w 2636194"/>
              <a:gd name="connsiteY3" fmla="*/ 2513078 h 2795823"/>
              <a:gd name="connsiteX4" fmla="*/ 809039 w 2636194"/>
              <a:gd name="connsiteY4" fmla="*/ 2648199 h 2795823"/>
              <a:gd name="connsiteX0" fmla="*/ 955345 w 2636194"/>
              <a:gd name="connsiteY0" fmla="*/ 2441899 h 2795823"/>
              <a:gd name="connsiteX1" fmla="*/ 752663 w 2636194"/>
              <a:gd name="connsiteY1" fmla="*/ 2644581 h 2795823"/>
              <a:gd name="connsiteX2" fmla="*/ 549981 w 2636194"/>
              <a:gd name="connsiteY2" fmla="*/ 2441899 h 2795823"/>
              <a:gd name="connsiteX3" fmla="*/ 752663 w 2636194"/>
              <a:gd name="connsiteY3" fmla="*/ 2239217 h 2795823"/>
              <a:gd name="connsiteX4" fmla="*/ 955345 w 2636194"/>
              <a:gd name="connsiteY4" fmla="*/ 2441899 h 2795823"/>
              <a:gd name="connsiteX0" fmla="*/ 3465 w 40890"/>
              <a:gd name="connsiteY0" fmla="*/ 24999 h 49659"/>
              <a:gd name="connsiteX1" fmla="*/ 671 w 40890"/>
              <a:gd name="connsiteY1" fmla="*/ 24660 h 49659"/>
              <a:gd name="connsiteX2" fmla="*/ 4307 w 40890"/>
              <a:gd name="connsiteY2" fmla="*/ 34758 h 49659"/>
              <a:gd name="connsiteX3" fmla="*/ 4417 w 40890"/>
              <a:gd name="connsiteY3" fmla="*/ 34142 h 49659"/>
              <a:gd name="connsiteX4" fmla="*/ 13857 w 40890"/>
              <a:gd name="connsiteY4" fmla="*/ 38949 h 49659"/>
              <a:gd name="connsiteX5" fmla="*/ 13189 w 40890"/>
              <a:gd name="connsiteY5" fmla="*/ 37209 h 49659"/>
              <a:gd name="connsiteX6" fmla="*/ 25266 w 40890"/>
              <a:gd name="connsiteY6" fmla="*/ 28748 h 49659"/>
              <a:gd name="connsiteX7" fmla="*/ 25626 w 40890"/>
              <a:gd name="connsiteY7" fmla="*/ 33050 h 49659"/>
              <a:gd name="connsiteX8" fmla="*/ 31508 w 40890"/>
              <a:gd name="connsiteY8" fmla="*/ 22813 h 49659"/>
              <a:gd name="connsiteX9" fmla="*/ 32182 w 40890"/>
              <a:gd name="connsiteY9" fmla="*/ 28035 h 49659"/>
              <a:gd name="connsiteX10" fmla="*/ 39177 w 40890"/>
              <a:gd name="connsiteY10" fmla="*/ 15213 h 49659"/>
              <a:gd name="connsiteX11" fmla="*/ 37729 w 40890"/>
              <a:gd name="connsiteY11" fmla="*/ 17889 h 49659"/>
              <a:gd name="connsiteX12" fmla="*/ 35703 w 40890"/>
              <a:gd name="connsiteY12" fmla="*/ 5285 h 49659"/>
              <a:gd name="connsiteX13" fmla="*/ 35779 w 40890"/>
              <a:gd name="connsiteY13" fmla="*/ 6549 h 49659"/>
              <a:gd name="connsiteX14" fmla="*/ 26457 w 40890"/>
              <a:gd name="connsiteY14" fmla="*/ 3811 h 49659"/>
              <a:gd name="connsiteX15" fmla="*/ 27199 w 40890"/>
              <a:gd name="connsiteY15" fmla="*/ 2199 h 49659"/>
              <a:gd name="connsiteX16" fmla="*/ 19520 w 40890"/>
              <a:gd name="connsiteY16" fmla="*/ 4579 h 49659"/>
              <a:gd name="connsiteX17" fmla="*/ 19879 w 40890"/>
              <a:gd name="connsiteY17" fmla="*/ 3189 h 49659"/>
              <a:gd name="connsiteX18" fmla="*/ 13739 w 40890"/>
              <a:gd name="connsiteY18" fmla="*/ 9104 h 49659"/>
              <a:gd name="connsiteX19" fmla="*/ 15334 w 40890"/>
              <a:gd name="connsiteY19" fmla="*/ 11240 h 49659"/>
              <a:gd name="connsiteX20" fmla="*/ 9111 w 40890"/>
              <a:gd name="connsiteY20" fmla="*/ 17931 h 49659"/>
              <a:gd name="connsiteX21" fmla="*/ 8370 w 40890"/>
              <a:gd name="connsiteY21" fmla="*/ 16354 h 49659"/>
              <a:gd name="connsiteX0" fmla="*/ 6883 w 40890"/>
              <a:gd name="connsiteY0" fmla="*/ 15918 h 49659"/>
              <a:gd name="connsiteX1" fmla="*/ 9756 w 40890"/>
              <a:gd name="connsiteY1" fmla="*/ 8996 h 49659"/>
              <a:gd name="connsiteX2" fmla="*/ 13806 w 40890"/>
              <a:gd name="connsiteY2" fmla="*/ 8720 h 49659"/>
              <a:gd name="connsiteX3" fmla="*/ 19835 w 40890"/>
              <a:gd name="connsiteY3" fmla="*/ 3291 h 49659"/>
              <a:gd name="connsiteX4" fmla="*/ 23128 w 40890"/>
              <a:gd name="connsiteY4" fmla="*/ 59 h 49659"/>
              <a:gd name="connsiteX5" fmla="*/ 27212 w 40890"/>
              <a:gd name="connsiteY5" fmla="*/ 2340 h 49659"/>
              <a:gd name="connsiteX6" fmla="*/ 32842 w 40890"/>
              <a:gd name="connsiteY6" fmla="*/ 549 h 49659"/>
              <a:gd name="connsiteX7" fmla="*/ 35697 w 40890"/>
              <a:gd name="connsiteY7" fmla="*/ 5435 h 49659"/>
              <a:gd name="connsiteX8" fmla="*/ 39361 w 40890"/>
              <a:gd name="connsiteY8" fmla="*/ 10177 h 49659"/>
              <a:gd name="connsiteX9" fmla="*/ 39197 w 40890"/>
              <a:gd name="connsiteY9" fmla="*/ 15319 h 49659"/>
              <a:gd name="connsiteX10" fmla="*/ 40395 w 40890"/>
              <a:gd name="connsiteY10" fmla="*/ 23181 h 49659"/>
              <a:gd name="connsiteX11" fmla="*/ 32171 w 40890"/>
              <a:gd name="connsiteY11" fmla="*/ 28029 h 49659"/>
              <a:gd name="connsiteX12" fmla="*/ 30197 w 40890"/>
              <a:gd name="connsiteY12" fmla="*/ 31015 h 49659"/>
              <a:gd name="connsiteX13" fmla="*/ 24402 w 40890"/>
              <a:gd name="connsiteY13" fmla="*/ 30453 h 49659"/>
              <a:gd name="connsiteX14" fmla="*/ 21394 w 40890"/>
              <a:gd name="connsiteY14" fmla="*/ 37941 h 49659"/>
              <a:gd name="connsiteX15" fmla="*/ 13859 w 40890"/>
              <a:gd name="connsiteY15" fmla="*/ 39125 h 49659"/>
              <a:gd name="connsiteX16" fmla="*/ 4088 w 40890"/>
              <a:gd name="connsiteY16" fmla="*/ 33975 h 49659"/>
              <a:gd name="connsiteX17" fmla="*/ 300 w 40890"/>
              <a:gd name="connsiteY17" fmla="*/ 31109 h 49659"/>
              <a:gd name="connsiteX18" fmla="*/ 955 w 40890"/>
              <a:gd name="connsiteY18" fmla="*/ 24812 h 49659"/>
              <a:gd name="connsiteX19" fmla="*/ 557 w 40890"/>
              <a:gd name="connsiteY19" fmla="*/ 21871 h 49659"/>
              <a:gd name="connsiteX20" fmla="*/ 5237 w 40890"/>
              <a:gd name="connsiteY20" fmla="*/ 16779 h 49659"/>
              <a:gd name="connsiteX21" fmla="*/ 6883 w 40890"/>
              <a:gd name="connsiteY21" fmla="*/ 15918 h 49659"/>
              <a:gd name="connsiteX0" fmla="*/ 710919 w 2636194"/>
              <a:gd name="connsiteY0" fmla="*/ 2728262 h 2795823"/>
              <a:gd name="connsiteX1" fmla="*/ 643358 w 2636194"/>
              <a:gd name="connsiteY1" fmla="*/ 2795823 h 2795823"/>
              <a:gd name="connsiteX2" fmla="*/ 575797 w 2636194"/>
              <a:gd name="connsiteY2" fmla="*/ 2728262 h 2795823"/>
              <a:gd name="connsiteX3" fmla="*/ 643358 w 2636194"/>
              <a:gd name="connsiteY3" fmla="*/ 2660701 h 2795823"/>
              <a:gd name="connsiteX4" fmla="*/ 710919 w 2636194"/>
              <a:gd name="connsiteY4" fmla="*/ 2728262 h 2795823"/>
              <a:gd name="connsiteX0" fmla="*/ 809039 w 2636194"/>
              <a:gd name="connsiteY0" fmla="*/ 2648199 h 2795823"/>
              <a:gd name="connsiteX1" fmla="*/ 673918 w 2636194"/>
              <a:gd name="connsiteY1" fmla="*/ 2783320 h 2795823"/>
              <a:gd name="connsiteX2" fmla="*/ 538797 w 2636194"/>
              <a:gd name="connsiteY2" fmla="*/ 2648199 h 2795823"/>
              <a:gd name="connsiteX3" fmla="*/ 673918 w 2636194"/>
              <a:gd name="connsiteY3" fmla="*/ 2513078 h 2795823"/>
              <a:gd name="connsiteX4" fmla="*/ 809039 w 2636194"/>
              <a:gd name="connsiteY4" fmla="*/ 2648199 h 2795823"/>
              <a:gd name="connsiteX0" fmla="*/ 955345 w 2636194"/>
              <a:gd name="connsiteY0" fmla="*/ 2441899 h 2795823"/>
              <a:gd name="connsiteX1" fmla="*/ 752663 w 2636194"/>
              <a:gd name="connsiteY1" fmla="*/ 2644581 h 2795823"/>
              <a:gd name="connsiteX2" fmla="*/ 549981 w 2636194"/>
              <a:gd name="connsiteY2" fmla="*/ 2441899 h 2795823"/>
              <a:gd name="connsiteX3" fmla="*/ 752663 w 2636194"/>
              <a:gd name="connsiteY3" fmla="*/ 2239217 h 2795823"/>
              <a:gd name="connsiteX4" fmla="*/ 955345 w 2636194"/>
              <a:gd name="connsiteY4" fmla="*/ 2441899 h 2795823"/>
              <a:gd name="connsiteX0" fmla="*/ 3465 w 40890"/>
              <a:gd name="connsiteY0" fmla="*/ 24999 h 49659"/>
              <a:gd name="connsiteX1" fmla="*/ 671 w 40890"/>
              <a:gd name="connsiteY1" fmla="*/ 24660 h 49659"/>
              <a:gd name="connsiteX2" fmla="*/ 4307 w 40890"/>
              <a:gd name="connsiteY2" fmla="*/ 34758 h 49659"/>
              <a:gd name="connsiteX3" fmla="*/ 4417 w 40890"/>
              <a:gd name="connsiteY3" fmla="*/ 34142 h 49659"/>
              <a:gd name="connsiteX4" fmla="*/ 13857 w 40890"/>
              <a:gd name="connsiteY4" fmla="*/ 38949 h 49659"/>
              <a:gd name="connsiteX5" fmla="*/ 13189 w 40890"/>
              <a:gd name="connsiteY5" fmla="*/ 37209 h 49659"/>
              <a:gd name="connsiteX6" fmla="*/ 25266 w 40890"/>
              <a:gd name="connsiteY6" fmla="*/ 28748 h 49659"/>
              <a:gd name="connsiteX7" fmla="*/ 25626 w 40890"/>
              <a:gd name="connsiteY7" fmla="*/ 33050 h 49659"/>
              <a:gd name="connsiteX8" fmla="*/ 31508 w 40890"/>
              <a:gd name="connsiteY8" fmla="*/ 22813 h 49659"/>
              <a:gd name="connsiteX9" fmla="*/ 32182 w 40890"/>
              <a:gd name="connsiteY9" fmla="*/ 28035 h 49659"/>
              <a:gd name="connsiteX10" fmla="*/ 39177 w 40890"/>
              <a:gd name="connsiteY10" fmla="*/ 15213 h 49659"/>
              <a:gd name="connsiteX11" fmla="*/ 37729 w 40890"/>
              <a:gd name="connsiteY11" fmla="*/ 17889 h 49659"/>
              <a:gd name="connsiteX12" fmla="*/ 35703 w 40890"/>
              <a:gd name="connsiteY12" fmla="*/ 5285 h 49659"/>
              <a:gd name="connsiteX13" fmla="*/ 35779 w 40890"/>
              <a:gd name="connsiteY13" fmla="*/ 6549 h 49659"/>
              <a:gd name="connsiteX14" fmla="*/ 26457 w 40890"/>
              <a:gd name="connsiteY14" fmla="*/ 3811 h 49659"/>
              <a:gd name="connsiteX15" fmla="*/ 27199 w 40890"/>
              <a:gd name="connsiteY15" fmla="*/ 2199 h 49659"/>
              <a:gd name="connsiteX16" fmla="*/ 19520 w 40890"/>
              <a:gd name="connsiteY16" fmla="*/ 4579 h 49659"/>
              <a:gd name="connsiteX17" fmla="*/ 19879 w 40890"/>
              <a:gd name="connsiteY17" fmla="*/ 3189 h 49659"/>
              <a:gd name="connsiteX18" fmla="*/ 13739 w 40890"/>
              <a:gd name="connsiteY18" fmla="*/ 9104 h 49659"/>
              <a:gd name="connsiteX19" fmla="*/ 15334 w 40890"/>
              <a:gd name="connsiteY19" fmla="*/ 11240 h 49659"/>
              <a:gd name="connsiteX20" fmla="*/ 9111 w 40890"/>
              <a:gd name="connsiteY20" fmla="*/ 17931 h 49659"/>
              <a:gd name="connsiteX21" fmla="*/ 8370 w 40890"/>
              <a:gd name="connsiteY21" fmla="*/ 16354 h 49659"/>
              <a:gd name="connsiteX0" fmla="*/ 6883 w 40890"/>
              <a:gd name="connsiteY0" fmla="*/ 15918 h 49659"/>
              <a:gd name="connsiteX1" fmla="*/ 9756 w 40890"/>
              <a:gd name="connsiteY1" fmla="*/ 8996 h 49659"/>
              <a:gd name="connsiteX2" fmla="*/ 13806 w 40890"/>
              <a:gd name="connsiteY2" fmla="*/ 8720 h 49659"/>
              <a:gd name="connsiteX3" fmla="*/ 19835 w 40890"/>
              <a:gd name="connsiteY3" fmla="*/ 3291 h 49659"/>
              <a:gd name="connsiteX4" fmla="*/ 23128 w 40890"/>
              <a:gd name="connsiteY4" fmla="*/ 59 h 49659"/>
              <a:gd name="connsiteX5" fmla="*/ 27212 w 40890"/>
              <a:gd name="connsiteY5" fmla="*/ 2340 h 49659"/>
              <a:gd name="connsiteX6" fmla="*/ 32842 w 40890"/>
              <a:gd name="connsiteY6" fmla="*/ 549 h 49659"/>
              <a:gd name="connsiteX7" fmla="*/ 35697 w 40890"/>
              <a:gd name="connsiteY7" fmla="*/ 5435 h 49659"/>
              <a:gd name="connsiteX8" fmla="*/ 39361 w 40890"/>
              <a:gd name="connsiteY8" fmla="*/ 10177 h 49659"/>
              <a:gd name="connsiteX9" fmla="*/ 39197 w 40890"/>
              <a:gd name="connsiteY9" fmla="*/ 15319 h 49659"/>
              <a:gd name="connsiteX10" fmla="*/ 40395 w 40890"/>
              <a:gd name="connsiteY10" fmla="*/ 23181 h 49659"/>
              <a:gd name="connsiteX11" fmla="*/ 32171 w 40890"/>
              <a:gd name="connsiteY11" fmla="*/ 28029 h 49659"/>
              <a:gd name="connsiteX12" fmla="*/ 30197 w 40890"/>
              <a:gd name="connsiteY12" fmla="*/ 31015 h 49659"/>
              <a:gd name="connsiteX13" fmla="*/ 24402 w 40890"/>
              <a:gd name="connsiteY13" fmla="*/ 30453 h 49659"/>
              <a:gd name="connsiteX14" fmla="*/ 21394 w 40890"/>
              <a:gd name="connsiteY14" fmla="*/ 37941 h 49659"/>
              <a:gd name="connsiteX15" fmla="*/ 13859 w 40890"/>
              <a:gd name="connsiteY15" fmla="*/ 39125 h 49659"/>
              <a:gd name="connsiteX16" fmla="*/ 4088 w 40890"/>
              <a:gd name="connsiteY16" fmla="*/ 33975 h 49659"/>
              <a:gd name="connsiteX17" fmla="*/ 300 w 40890"/>
              <a:gd name="connsiteY17" fmla="*/ 31109 h 49659"/>
              <a:gd name="connsiteX18" fmla="*/ 955 w 40890"/>
              <a:gd name="connsiteY18" fmla="*/ 24812 h 49659"/>
              <a:gd name="connsiteX19" fmla="*/ 557 w 40890"/>
              <a:gd name="connsiteY19" fmla="*/ 21871 h 49659"/>
              <a:gd name="connsiteX20" fmla="*/ 5237 w 40890"/>
              <a:gd name="connsiteY20" fmla="*/ 16779 h 49659"/>
              <a:gd name="connsiteX21" fmla="*/ 6883 w 40890"/>
              <a:gd name="connsiteY21" fmla="*/ 15918 h 49659"/>
              <a:gd name="connsiteX0" fmla="*/ 710919 w 2636194"/>
              <a:gd name="connsiteY0" fmla="*/ 2728262 h 2795823"/>
              <a:gd name="connsiteX1" fmla="*/ 643358 w 2636194"/>
              <a:gd name="connsiteY1" fmla="*/ 2795823 h 2795823"/>
              <a:gd name="connsiteX2" fmla="*/ 575797 w 2636194"/>
              <a:gd name="connsiteY2" fmla="*/ 2728262 h 2795823"/>
              <a:gd name="connsiteX3" fmla="*/ 643358 w 2636194"/>
              <a:gd name="connsiteY3" fmla="*/ 2660701 h 2795823"/>
              <a:gd name="connsiteX4" fmla="*/ 710919 w 2636194"/>
              <a:gd name="connsiteY4" fmla="*/ 2728262 h 2795823"/>
              <a:gd name="connsiteX0" fmla="*/ 809039 w 2636194"/>
              <a:gd name="connsiteY0" fmla="*/ 2648199 h 2795823"/>
              <a:gd name="connsiteX1" fmla="*/ 673918 w 2636194"/>
              <a:gd name="connsiteY1" fmla="*/ 2783320 h 2795823"/>
              <a:gd name="connsiteX2" fmla="*/ 538797 w 2636194"/>
              <a:gd name="connsiteY2" fmla="*/ 2648199 h 2795823"/>
              <a:gd name="connsiteX3" fmla="*/ 673918 w 2636194"/>
              <a:gd name="connsiteY3" fmla="*/ 2513078 h 2795823"/>
              <a:gd name="connsiteX4" fmla="*/ 809039 w 2636194"/>
              <a:gd name="connsiteY4" fmla="*/ 2648199 h 2795823"/>
              <a:gd name="connsiteX0" fmla="*/ 955345 w 2636194"/>
              <a:gd name="connsiteY0" fmla="*/ 2441899 h 2795823"/>
              <a:gd name="connsiteX1" fmla="*/ 752663 w 2636194"/>
              <a:gd name="connsiteY1" fmla="*/ 2644581 h 2795823"/>
              <a:gd name="connsiteX2" fmla="*/ 549981 w 2636194"/>
              <a:gd name="connsiteY2" fmla="*/ 2441899 h 2795823"/>
              <a:gd name="connsiteX3" fmla="*/ 752663 w 2636194"/>
              <a:gd name="connsiteY3" fmla="*/ 2239217 h 2795823"/>
              <a:gd name="connsiteX4" fmla="*/ 955345 w 2636194"/>
              <a:gd name="connsiteY4" fmla="*/ 2441899 h 2795823"/>
              <a:gd name="connsiteX0" fmla="*/ 3465 w 40890"/>
              <a:gd name="connsiteY0" fmla="*/ 24999 h 49659"/>
              <a:gd name="connsiteX1" fmla="*/ 671 w 40890"/>
              <a:gd name="connsiteY1" fmla="*/ 24660 h 49659"/>
              <a:gd name="connsiteX2" fmla="*/ 4307 w 40890"/>
              <a:gd name="connsiteY2" fmla="*/ 34758 h 49659"/>
              <a:gd name="connsiteX3" fmla="*/ 4417 w 40890"/>
              <a:gd name="connsiteY3" fmla="*/ 34142 h 49659"/>
              <a:gd name="connsiteX4" fmla="*/ 13857 w 40890"/>
              <a:gd name="connsiteY4" fmla="*/ 38949 h 49659"/>
              <a:gd name="connsiteX5" fmla="*/ 13189 w 40890"/>
              <a:gd name="connsiteY5" fmla="*/ 37209 h 49659"/>
              <a:gd name="connsiteX6" fmla="*/ 25266 w 40890"/>
              <a:gd name="connsiteY6" fmla="*/ 28748 h 49659"/>
              <a:gd name="connsiteX7" fmla="*/ 25626 w 40890"/>
              <a:gd name="connsiteY7" fmla="*/ 33050 h 49659"/>
              <a:gd name="connsiteX8" fmla="*/ 32309 w 40890"/>
              <a:gd name="connsiteY8" fmla="*/ 22773 h 49659"/>
              <a:gd name="connsiteX9" fmla="*/ 32182 w 40890"/>
              <a:gd name="connsiteY9" fmla="*/ 28035 h 49659"/>
              <a:gd name="connsiteX10" fmla="*/ 39177 w 40890"/>
              <a:gd name="connsiteY10" fmla="*/ 15213 h 49659"/>
              <a:gd name="connsiteX11" fmla="*/ 37729 w 40890"/>
              <a:gd name="connsiteY11" fmla="*/ 17889 h 49659"/>
              <a:gd name="connsiteX12" fmla="*/ 35703 w 40890"/>
              <a:gd name="connsiteY12" fmla="*/ 5285 h 49659"/>
              <a:gd name="connsiteX13" fmla="*/ 35779 w 40890"/>
              <a:gd name="connsiteY13" fmla="*/ 6549 h 49659"/>
              <a:gd name="connsiteX14" fmla="*/ 26457 w 40890"/>
              <a:gd name="connsiteY14" fmla="*/ 3811 h 49659"/>
              <a:gd name="connsiteX15" fmla="*/ 27199 w 40890"/>
              <a:gd name="connsiteY15" fmla="*/ 2199 h 49659"/>
              <a:gd name="connsiteX16" fmla="*/ 19520 w 40890"/>
              <a:gd name="connsiteY16" fmla="*/ 4579 h 49659"/>
              <a:gd name="connsiteX17" fmla="*/ 19879 w 40890"/>
              <a:gd name="connsiteY17" fmla="*/ 3189 h 49659"/>
              <a:gd name="connsiteX18" fmla="*/ 13739 w 40890"/>
              <a:gd name="connsiteY18" fmla="*/ 9104 h 49659"/>
              <a:gd name="connsiteX19" fmla="*/ 15334 w 40890"/>
              <a:gd name="connsiteY19" fmla="*/ 11240 h 49659"/>
              <a:gd name="connsiteX20" fmla="*/ 9111 w 40890"/>
              <a:gd name="connsiteY20" fmla="*/ 17931 h 49659"/>
              <a:gd name="connsiteX21" fmla="*/ 8370 w 40890"/>
              <a:gd name="connsiteY21" fmla="*/ 16354 h 49659"/>
              <a:gd name="connsiteX0" fmla="*/ 6883 w 40890"/>
              <a:gd name="connsiteY0" fmla="*/ 15918 h 49659"/>
              <a:gd name="connsiteX1" fmla="*/ 9756 w 40890"/>
              <a:gd name="connsiteY1" fmla="*/ 8996 h 49659"/>
              <a:gd name="connsiteX2" fmla="*/ 13806 w 40890"/>
              <a:gd name="connsiteY2" fmla="*/ 8720 h 49659"/>
              <a:gd name="connsiteX3" fmla="*/ 19835 w 40890"/>
              <a:gd name="connsiteY3" fmla="*/ 3291 h 49659"/>
              <a:gd name="connsiteX4" fmla="*/ 23128 w 40890"/>
              <a:gd name="connsiteY4" fmla="*/ 59 h 49659"/>
              <a:gd name="connsiteX5" fmla="*/ 27212 w 40890"/>
              <a:gd name="connsiteY5" fmla="*/ 2340 h 49659"/>
              <a:gd name="connsiteX6" fmla="*/ 32842 w 40890"/>
              <a:gd name="connsiteY6" fmla="*/ 549 h 49659"/>
              <a:gd name="connsiteX7" fmla="*/ 35697 w 40890"/>
              <a:gd name="connsiteY7" fmla="*/ 5435 h 49659"/>
              <a:gd name="connsiteX8" fmla="*/ 39361 w 40890"/>
              <a:gd name="connsiteY8" fmla="*/ 10177 h 49659"/>
              <a:gd name="connsiteX9" fmla="*/ 39197 w 40890"/>
              <a:gd name="connsiteY9" fmla="*/ 15319 h 49659"/>
              <a:gd name="connsiteX10" fmla="*/ 40395 w 40890"/>
              <a:gd name="connsiteY10" fmla="*/ 23181 h 49659"/>
              <a:gd name="connsiteX11" fmla="*/ 32171 w 40890"/>
              <a:gd name="connsiteY11" fmla="*/ 28029 h 49659"/>
              <a:gd name="connsiteX12" fmla="*/ 28038 w 40890"/>
              <a:gd name="connsiteY12" fmla="*/ 31095 h 49659"/>
              <a:gd name="connsiteX13" fmla="*/ 24402 w 40890"/>
              <a:gd name="connsiteY13" fmla="*/ 30453 h 49659"/>
              <a:gd name="connsiteX14" fmla="*/ 21394 w 40890"/>
              <a:gd name="connsiteY14" fmla="*/ 37941 h 49659"/>
              <a:gd name="connsiteX15" fmla="*/ 13859 w 40890"/>
              <a:gd name="connsiteY15" fmla="*/ 39125 h 49659"/>
              <a:gd name="connsiteX16" fmla="*/ 4088 w 40890"/>
              <a:gd name="connsiteY16" fmla="*/ 33975 h 49659"/>
              <a:gd name="connsiteX17" fmla="*/ 300 w 40890"/>
              <a:gd name="connsiteY17" fmla="*/ 31109 h 49659"/>
              <a:gd name="connsiteX18" fmla="*/ 955 w 40890"/>
              <a:gd name="connsiteY18" fmla="*/ 24812 h 49659"/>
              <a:gd name="connsiteX19" fmla="*/ 557 w 40890"/>
              <a:gd name="connsiteY19" fmla="*/ 21871 h 49659"/>
              <a:gd name="connsiteX20" fmla="*/ 5237 w 40890"/>
              <a:gd name="connsiteY20" fmla="*/ 16779 h 49659"/>
              <a:gd name="connsiteX21" fmla="*/ 6883 w 40890"/>
              <a:gd name="connsiteY21" fmla="*/ 15918 h 49659"/>
              <a:gd name="connsiteX0" fmla="*/ 710919 w 2636194"/>
              <a:gd name="connsiteY0" fmla="*/ 2728262 h 2795823"/>
              <a:gd name="connsiteX1" fmla="*/ 643358 w 2636194"/>
              <a:gd name="connsiteY1" fmla="*/ 2795823 h 2795823"/>
              <a:gd name="connsiteX2" fmla="*/ 575797 w 2636194"/>
              <a:gd name="connsiteY2" fmla="*/ 2728262 h 2795823"/>
              <a:gd name="connsiteX3" fmla="*/ 643358 w 2636194"/>
              <a:gd name="connsiteY3" fmla="*/ 2660701 h 2795823"/>
              <a:gd name="connsiteX4" fmla="*/ 710919 w 2636194"/>
              <a:gd name="connsiteY4" fmla="*/ 2728262 h 2795823"/>
              <a:gd name="connsiteX0" fmla="*/ 809039 w 2636194"/>
              <a:gd name="connsiteY0" fmla="*/ 2648199 h 2795823"/>
              <a:gd name="connsiteX1" fmla="*/ 673918 w 2636194"/>
              <a:gd name="connsiteY1" fmla="*/ 2783320 h 2795823"/>
              <a:gd name="connsiteX2" fmla="*/ 538797 w 2636194"/>
              <a:gd name="connsiteY2" fmla="*/ 2648199 h 2795823"/>
              <a:gd name="connsiteX3" fmla="*/ 673918 w 2636194"/>
              <a:gd name="connsiteY3" fmla="*/ 2513078 h 2795823"/>
              <a:gd name="connsiteX4" fmla="*/ 809039 w 2636194"/>
              <a:gd name="connsiteY4" fmla="*/ 2648199 h 2795823"/>
              <a:gd name="connsiteX0" fmla="*/ 955345 w 2636194"/>
              <a:gd name="connsiteY0" fmla="*/ 2441899 h 2795823"/>
              <a:gd name="connsiteX1" fmla="*/ 752663 w 2636194"/>
              <a:gd name="connsiteY1" fmla="*/ 2644581 h 2795823"/>
              <a:gd name="connsiteX2" fmla="*/ 549981 w 2636194"/>
              <a:gd name="connsiteY2" fmla="*/ 2441899 h 2795823"/>
              <a:gd name="connsiteX3" fmla="*/ 752663 w 2636194"/>
              <a:gd name="connsiteY3" fmla="*/ 2239217 h 2795823"/>
              <a:gd name="connsiteX4" fmla="*/ 955345 w 2636194"/>
              <a:gd name="connsiteY4" fmla="*/ 2441899 h 2795823"/>
              <a:gd name="connsiteX0" fmla="*/ 3465 w 40890"/>
              <a:gd name="connsiteY0" fmla="*/ 24999 h 49659"/>
              <a:gd name="connsiteX1" fmla="*/ 671 w 40890"/>
              <a:gd name="connsiteY1" fmla="*/ 24660 h 49659"/>
              <a:gd name="connsiteX2" fmla="*/ 4307 w 40890"/>
              <a:gd name="connsiteY2" fmla="*/ 34758 h 49659"/>
              <a:gd name="connsiteX3" fmla="*/ 4417 w 40890"/>
              <a:gd name="connsiteY3" fmla="*/ 34142 h 49659"/>
              <a:gd name="connsiteX4" fmla="*/ 13857 w 40890"/>
              <a:gd name="connsiteY4" fmla="*/ 38949 h 49659"/>
              <a:gd name="connsiteX5" fmla="*/ 13189 w 40890"/>
              <a:gd name="connsiteY5" fmla="*/ 37209 h 49659"/>
              <a:gd name="connsiteX6" fmla="*/ 25266 w 40890"/>
              <a:gd name="connsiteY6" fmla="*/ 28748 h 49659"/>
              <a:gd name="connsiteX7" fmla="*/ 25626 w 40890"/>
              <a:gd name="connsiteY7" fmla="*/ 33050 h 49659"/>
              <a:gd name="connsiteX8" fmla="*/ 32309 w 40890"/>
              <a:gd name="connsiteY8" fmla="*/ 22773 h 49659"/>
              <a:gd name="connsiteX9" fmla="*/ 32182 w 40890"/>
              <a:gd name="connsiteY9" fmla="*/ 28035 h 49659"/>
              <a:gd name="connsiteX10" fmla="*/ 39177 w 40890"/>
              <a:gd name="connsiteY10" fmla="*/ 15213 h 49659"/>
              <a:gd name="connsiteX11" fmla="*/ 37729 w 40890"/>
              <a:gd name="connsiteY11" fmla="*/ 17889 h 49659"/>
              <a:gd name="connsiteX12" fmla="*/ 35703 w 40890"/>
              <a:gd name="connsiteY12" fmla="*/ 5285 h 49659"/>
              <a:gd name="connsiteX13" fmla="*/ 35779 w 40890"/>
              <a:gd name="connsiteY13" fmla="*/ 6549 h 49659"/>
              <a:gd name="connsiteX14" fmla="*/ 26457 w 40890"/>
              <a:gd name="connsiteY14" fmla="*/ 3811 h 49659"/>
              <a:gd name="connsiteX15" fmla="*/ 27199 w 40890"/>
              <a:gd name="connsiteY15" fmla="*/ 2199 h 49659"/>
              <a:gd name="connsiteX16" fmla="*/ 19520 w 40890"/>
              <a:gd name="connsiteY16" fmla="*/ 4579 h 49659"/>
              <a:gd name="connsiteX17" fmla="*/ 19879 w 40890"/>
              <a:gd name="connsiteY17" fmla="*/ 3189 h 49659"/>
              <a:gd name="connsiteX18" fmla="*/ 13739 w 40890"/>
              <a:gd name="connsiteY18" fmla="*/ 9104 h 49659"/>
              <a:gd name="connsiteX19" fmla="*/ 15334 w 40890"/>
              <a:gd name="connsiteY19" fmla="*/ 11240 h 49659"/>
              <a:gd name="connsiteX20" fmla="*/ 9111 w 40890"/>
              <a:gd name="connsiteY20" fmla="*/ 17931 h 49659"/>
              <a:gd name="connsiteX21" fmla="*/ 8370 w 40890"/>
              <a:gd name="connsiteY21" fmla="*/ 16354 h 49659"/>
              <a:gd name="connsiteX0" fmla="*/ 6883 w 40890"/>
              <a:gd name="connsiteY0" fmla="*/ 15918 h 49659"/>
              <a:gd name="connsiteX1" fmla="*/ 9756 w 40890"/>
              <a:gd name="connsiteY1" fmla="*/ 8996 h 49659"/>
              <a:gd name="connsiteX2" fmla="*/ 13806 w 40890"/>
              <a:gd name="connsiteY2" fmla="*/ 8720 h 49659"/>
              <a:gd name="connsiteX3" fmla="*/ 19835 w 40890"/>
              <a:gd name="connsiteY3" fmla="*/ 3291 h 49659"/>
              <a:gd name="connsiteX4" fmla="*/ 23128 w 40890"/>
              <a:gd name="connsiteY4" fmla="*/ 59 h 49659"/>
              <a:gd name="connsiteX5" fmla="*/ 27212 w 40890"/>
              <a:gd name="connsiteY5" fmla="*/ 2340 h 49659"/>
              <a:gd name="connsiteX6" fmla="*/ 32842 w 40890"/>
              <a:gd name="connsiteY6" fmla="*/ 549 h 49659"/>
              <a:gd name="connsiteX7" fmla="*/ 35697 w 40890"/>
              <a:gd name="connsiteY7" fmla="*/ 5435 h 49659"/>
              <a:gd name="connsiteX8" fmla="*/ 39361 w 40890"/>
              <a:gd name="connsiteY8" fmla="*/ 10177 h 49659"/>
              <a:gd name="connsiteX9" fmla="*/ 39197 w 40890"/>
              <a:gd name="connsiteY9" fmla="*/ 15319 h 49659"/>
              <a:gd name="connsiteX10" fmla="*/ 40395 w 40890"/>
              <a:gd name="connsiteY10" fmla="*/ 23181 h 49659"/>
              <a:gd name="connsiteX11" fmla="*/ 32171 w 40890"/>
              <a:gd name="connsiteY11" fmla="*/ 28029 h 49659"/>
              <a:gd name="connsiteX12" fmla="*/ 28038 w 40890"/>
              <a:gd name="connsiteY12" fmla="*/ 31095 h 49659"/>
              <a:gd name="connsiteX13" fmla="*/ 24402 w 40890"/>
              <a:gd name="connsiteY13" fmla="*/ 30453 h 49659"/>
              <a:gd name="connsiteX14" fmla="*/ 21394 w 40890"/>
              <a:gd name="connsiteY14" fmla="*/ 37941 h 49659"/>
              <a:gd name="connsiteX15" fmla="*/ 13859 w 40890"/>
              <a:gd name="connsiteY15" fmla="*/ 39125 h 49659"/>
              <a:gd name="connsiteX16" fmla="*/ 4088 w 40890"/>
              <a:gd name="connsiteY16" fmla="*/ 33975 h 49659"/>
              <a:gd name="connsiteX17" fmla="*/ 300 w 40890"/>
              <a:gd name="connsiteY17" fmla="*/ 31109 h 49659"/>
              <a:gd name="connsiteX18" fmla="*/ 955 w 40890"/>
              <a:gd name="connsiteY18" fmla="*/ 24812 h 49659"/>
              <a:gd name="connsiteX19" fmla="*/ 557 w 40890"/>
              <a:gd name="connsiteY19" fmla="*/ 21871 h 49659"/>
              <a:gd name="connsiteX20" fmla="*/ 5237 w 40890"/>
              <a:gd name="connsiteY20" fmla="*/ 16779 h 49659"/>
              <a:gd name="connsiteX21" fmla="*/ 6883 w 40890"/>
              <a:gd name="connsiteY21" fmla="*/ 15918 h 49659"/>
              <a:gd name="connsiteX0" fmla="*/ 710919 w 2636194"/>
              <a:gd name="connsiteY0" fmla="*/ 2728262 h 2795823"/>
              <a:gd name="connsiteX1" fmla="*/ 643358 w 2636194"/>
              <a:gd name="connsiteY1" fmla="*/ 2795823 h 2795823"/>
              <a:gd name="connsiteX2" fmla="*/ 575797 w 2636194"/>
              <a:gd name="connsiteY2" fmla="*/ 2728262 h 2795823"/>
              <a:gd name="connsiteX3" fmla="*/ 643358 w 2636194"/>
              <a:gd name="connsiteY3" fmla="*/ 2660701 h 2795823"/>
              <a:gd name="connsiteX4" fmla="*/ 710919 w 2636194"/>
              <a:gd name="connsiteY4" fmla="*/ 2728262 h 2795823"/>
              <a:gd name="connsiteX0" fmla="*/ 809039 w 2636194"/>
              <a:gd name="connsiteY0" fmla="*/ 2648199 h 2795823"/>
              <a:gd name="connsiteX1" fmla="*/ 673918 w 2636194"/>
              <a:gd name="connsiteY1" fmla="*/ 2783320 h 2795823"/>
              <a:gd name="connsiteX2" fmla="*/ 538797 w 2636194"/>
              <a:gd name="connsiteY2" fmla="*/ 2648199 h 2795823"/>
              <a:gd name="connsiteX3" fmla="*/ 673918 w 2636194"/>
              <a:gd name="connsiteY3" fmla="*/ 2513078 h 2795823"/>
              <a:gd name="connsiteX4" fmla="*/ 809039 w 2636194"/>
              <a:gd name="connsiteY4" fmla="*/ 2648199 h 2795823"/>
              <a:gd name="connsiteX0" fmla="*/ 955345 w 2636194"/>
              <a:gd name="connsiteY0" fmla="*/ 2441899 h 2795823"/>
              <a:gd name="connsiteX1" fmla="*/ 752663 w 2636194"/>
              <a:gd name="connsiteY1" fmla="*/ 2644581 h 2795823"/>
              <a:gd name="connsiteX2" fmla="*/ 549981 w 2636194"/>
              <a:gd name="connsiteY2" fmla="*/ 2441899 h 2795823"/>
              <a:gd name="connsiteX3" fmla="*/ 752663 w 2636194"/>
              <a:gd name="connsiteY3" fmla="*/ 2239217 h 2795823"/>
              <a:gd name="connsiteX4" fmla="*/ 955345 w 2636194"/>
              <a:gd name="connsiteY4" fmla="*/ 2441899 h 2795823"/>
              <a:gd name="connsiteX0" fmla="*/ 3465 w 40890"/>
              <a:gd name="connsiteY0" fmla="*/ 24999 h 49659"/>
              <a:gd name="connsiteX1" fmla="*/ 671 w 40890"/>
              <a:gd name="connsiteY1" fmla="*/ 24660 h 49659"/>
              <a:gd name="connsiteX2" fmla="*/ 4307 w 40890"/>
              <a:gd name="connsiteY2" fmla="*/ 34758 h 49659"/>
              <a:gd name="connsiteX3" fmla="*/ 4417 w 40890"/>
              <a:gd name="connsiteY3" fmla="*/ 34142 h 49659"/>
              <a:gd name="connsiteX4" fmla="*/ 13857 w 40890"/>
              <a:gd name="connsiteY4" fmla="*/ 38949 h 49659"/>
              <a:gd name="connsiteX5" fmla="*/ 13189 w 40890"/>
              <a:gd name="connsiteY5" fmla="*/ 37209 h 49659"/>
              <a:gd name="connsiteX6" fmla="*/ 25266 w 40890"/>
              <a:gd name="connsiteY6" fmla="*/ 28748 h 49659"/>
              <a:gd name="connsiteX7" fmla="*/ 25626 w 40890"/>
              <a:gd name="connsiteY7" fmla="*/ 33050 h 49659"/>
              <a:gd name="connsiteX8" fmla="*/ 32309 w 40890"/>
              <a:gd name="connsiteY8" fmla="*/ 22773 h 49659"/>
              <a:gd name="connsiteX9" fmla="*/ 32704 w 40890"/>
              <a:gd name="connsiteY9" fmla="*/ 26639 h 49659"/>
              <a:gd name="connsiteX10" fmla="*/ 39177 w 40890"/>
              <a:gd name="connsiteY10" fmla="*/ 15213 h 49659"/>
              <a:gd name="connsiteX11" fmla="*/ 37729 w 40890"/>
              <a:gd name="connsiteY11" fmla="*/ 17889 h 49659"/>
              <a:gd name="connsiteX12" fmla="*/ 35703 w 40890"/>
              <a:gd name="connsiteY12" fmla="*/ 5285 h 49659"/>
              <a:gd name="connsiteX13" fmla="*/ 35779 w 40890"/>
              <a:gd name="connsiteY13" fmla="*/ 6549 h 49659"/>
              <a:gd name="connsiteX14" fmla="*/ 26457 w 40890"/>
              <a:gd name="connsiteY14" fmla="*/ 3811 h 49659"/>
              <a:gd name="connsiteX15" fmla="*/ 27199 w 40890"/>
              <a:gd name="connsiteY15" fmla="*/ 2199 h 49659"/>
              <a:gd name="connsiteX16" fmla="*/ 19520 w 40890"/>
              <a:gd name="connsiteY16" fmla="*/ 4579 h 49659"/>
              <a:gd name="connsiteX17" fmla="*/ 19879 w 40890"/>
              <a:gd name="connsiteY17" fmla="*/ 3189 h 49659"/>
              <a:gd name="connsiteX18" fmla="*/ 13739 w 40890"/>
              <a:gd name="connsiteY18" fmla="*/ 9104 h 49659"/>
              <a:gd name="connsiteX19" fmla="*/ 15334 w 40890"/>
              <a:gd name="connsiteY19" fmla="*/ 11240 h 49659"/>
              <a:gd name="connsiteX20" fmla="*/ 9111 w 40890"/>
              <a:gd name="connsiteY20" fmla="*/ 17931 h 49659"/>
              <a:gd name="connsiteX21" fmla="*/ 8370 w 40890"/>
              <a:gd name="connsiteY21" fmla="*/ 16354 h 49659"/>
              <a:gd name="connsiteX0" fmla="*/ 6883 w 40857"/>
              <a:gd name="connsiteY0" fmla="*/ 15918 h 49659"/>
              <a:gd name="connsiteX1" fmla="*/ 9756 w 40857"/>
              <a:gd name="connsiteY1" fmla="*/ 8996 h 49659"/>
              <a:gd name="connsiteX2" fmla="*/ 13806 w 40857"/>
              <a:gd name="connsiteY2" fmla="*/ 8720 h 49659"/>
              <a:gd name="connsiteX3" fmla="*/ 19835 w 40857"/>
              <a:gd name="connsiteY3" fmla="*/ 3291 h 49659"/>
              <a:gd name="connsiteX4" fmla="*/ 23128 w 40857"/>
              <a:gd name="connsiteY4" fmla="*/ 59 h 49659"/>
              <a:gd name="connsiteX5" fmla="*/ 27212 w 40857"/>
              <a:gd name="connsiteY5" fmla="*/ 2340 h 49659"/>
              <a:gd name="connsiteX6" fmla="*/ 32842 w 40857"/>
              <a:gd name="connsiteY6" fmla="*/ 549 h 49659"/>
              <a:gd name="connsiteX7" fmla="*/ 35697 w 40857"/>
              <a:gd name="connsiteY7" fmla="*/ 5435 h 49659"/>
              <a:gd name="connsiteX8" fmla="*/ 39361 w 40857"/>
              <a:gd name="connsiteY8" fmla="*/ 10177 h 49659"/>
              <a:gd name="connsiteX9" fmla="*/ 39197 w 40857"/>
              <a:gd name="connsiteY9" fmla="*/ 15319 h 49659"/>
              <a:gd name="connsiteX10" fmla="*/ 40395 w 40857"/>
              <a:gd name="connsiteY10" fmla="*/ 23181 h 49659"/>
              <a:gd name="connsiteX11" fmla="*/ 32624 w 40857"/>
              <a:gd name="connsiteY11" fmla="*/ 26633 h 49659"/>
              <a:gd name="connsiteX12" fmla="*/ 28038 w 40857"/>
              <a:gd name="connsiteY12" fmla="*/ 31095 h 49659"/>
              <a:gd name="connsiteX13" fmla="*/ 24402 w 40857"/>
              <a:gd name="connsiteY13" fmla="*/ 30453 h 49659"/>
              <a:gd name="connsiteX14" fmla="*/ 21394 w 40857"/>
              <a:gd name="connsiteY14" fmla="*/ 37941 h 49659"/>
              <a:gd name="connsiteX15" fmla="*/ 13859 w 40857"/>
              <a:gd name="connsiteY15" fmla="*/ 39125 h 49659"/>
              <a:gd name="connsiteX16" fmla="*/ 4088 w 40857"/>
              <a:gd name="connsiteY16" fmla="*/ 33975 h 49659"/>
              <a:gd name="connsiteX17" fmla="*/ 300 w 40857"/>
              <a:gd name="connsiteY17" fmla="*/ 31109 h 49659"/>
              <a:gd name="connsiteX18" fmla="*/ 955 w 40857"/>
              <a:gd name="connsiteY18" fmla="*/ 24812 h 49659"/>
              <a:gd name="connsiteX19" fmla="*/ 557 w 40857"/>
              <a:gd name="connsiteY19" fmla="*/ 21871 h 49659"/>
              <a:gd name="connsiteX20" fmla="*/ 5237 w 40857"/>
              <a:gd name="connsiteY20" fmla="*/ 16779 h 49659"/>
              <a:gd name="connsiteX21" fmla="*/ 6883 w 40857"/>
              <a:gd name="connsiteY21" fmla="*/ 15918 h 49659"/>
              <a:gd name="connsiteX0" fmla="*/ 710919 w 2634066"/>
              <a:gd name="connsiteY0" fmla="*/ 2728262 h 2795823"/>
              <a:gd name="connsiteX1" fmla="*/ 643358 w 2634066"/>
              <a:gd name="connsiteY1" fmla="*/ 2795823 h 2795823"/>
              <a:gd name="connsiteX2" fmla="*/ 575797 w 2634066"/>
              <a:gd name="connsiteY2" fmla="*/ 2728262 h 2795823"/>
              <a:gd name="connsiteX3" fmla="*/ 643358 w 2634066"/>
              <a:gd name="connsiteY3" fmla="*/ 2660701 h 2795823"/>
              <a:gd name="connsiteX4" fmla="*/ 710919 w 2634066"/>
              <a:gd name="connsiteY4" fmla="*/ 2728262 h 2795823"/>
              <a:gd name="connsiteX0" fmla="*/ 809039 w 2634066"/>
              <a:gd name="connsiteY0" fmla="*/ 2648199 h 2795823"/>
              <a:gd name="connsiteX1" fmla="*/ 673918 w 2634066"/>
              <a:gd name="connsiteY1" fmla="*/ 2783320 h 2795823"/>
              <a:gd name="connsiteX2" fmla="*/ 538797 w 2634066"/>
              <a:gd name="connsiteY2" fmla="*/ 2648199 h 2795823"/>
              <a:gd name="connsiteX3" fmla="*/ 673918 w 2634066"/>
              <a:gd name="connsiteY3" fmla="*/ 2513078 h 2795823"/>
              <a:gd name="connsiteX4" fmla="*/ 809039 w 2634066"/>
              <a:gd name="connsiteY4" fmla="*/ 2648199 h 2795823"/>
              <a:gd name="connsiteX0" fmla="*/ 955345 w 2634066"/>
              <a:gd name="connsiteY0" fmla="*/ 2441899 h 2795823"/>
              <a:gd name="connsiteX1" fmla="*/ 752663 w 2634066"/>
              <a:gd name="connsiteY1" fmla="*/ 2644581 h 2795823"/>
              <a:gd name="connsiteX2" fmla="*/ 549981 w 2634066"/>
              <a:gd name="connsiteY2" fmla="*/ 2441899 h 2795823"/>
              <a:gd name="connsiteX3" fmla="*/ 752663 w 2634066"/>
              <a:gd name="connsiteY3" fmla="*/ 2239217 h 2795823"/>
              <a:gd name="connsiteX4" fmla="*/ 955345 w 2634066"/>
              <a:gd name="connsiteY4" fmla="*/ 2441899 h 2795823"/>
              <a:gd name="connsiteX0" fmla="*/ 3465 w 40857"/>
              <a:gd name="connsiteY0" fmla="*/ 24999 h 49659"/>
              <a:gd name="connsiteX1" fmla="*/ 671 w 40857"/>
              <a:gd name="connsiteY1" fmla="*/ 24660 h 49659"/>
              <a:gd name="connsiteX2" fmla="*/ 4307 w 40857"/>
              <a:gd name="connsiteY2" fmla="*/ 34758 h 49659"/>
              <a:gd name="connsiteX3" fmla="*/ 4417 w 40857"/>
              <a:gd name="connsiteY3" fmla="*/ 34142 h 49659"/>
              <a:gd name="connsiteX4" fmla="*/ 13857 w 40857"/>
              <a:gd name="connsiteY4" fmla="*/ 38949 h 49659"/>
              <a:gd name="connsiteX5" fmla="*/ 13189 w 40857"/>
              <a:gd name="connsiteY5" fmla="*/ 37209 h 49659"/>
              <a:gd name="connsiteX6" fmla="*/ 25266 w 40857"/>
              <a:gd name="connsiteY6" fmla="*/ 28748 h 49659"/>
              <a:gd name="connsiteX7" fmla="*/ 25626 w 40857"/>
              <a:gd name="connsiteY7" fmla="*/ 33050 h 49659"/>
              <a:gd name="connsiteX8" fmla="*/ 32309 w 40857"/>
              <a:gd name="connsiteY8" fmla="*/ 22773 h 49659"/>
              <a:gd name="connsiteX9" fmla="*/ 32704 w 40857"/>
              <a:gd name="connsiteY9" fmla="*/ 26639 h 49659"/>
              <a:gd name="connsiteX10" fmla="*/ 39177 w 40857"/>
              <a:gd name="connsiteY10" fmla="*/ 15213 h 49659"/>
              <a:gd name="connsiteX11" fmla="*/ 37729 w 40857"/>
              <a:gd name="connsiteY11" fmla="*/ 17889 h 49659"/>
              <a:gd name="connsiteX12" fmla="*/ 35703 w 40857"/>
              <a:gd name="connsiteY12" fmla="*/ 5285 h 49659"/>
              <a:gd name="connsiteX13" fmla="*/ 35779 w 40857"/>
              <a:gd name="connsiteY13" fmla="*/ 6549 h 49659"/>
              <a:gd name="connsiteX14" fmla="*/ 26457 w 40857"/>
              <a:gd name="connsiteY14" fmla="*/ 3811 h 49659"/>
              <a:gd name="connsiteX15" fmla="*/ 27199 w 40857"/>
              <a:gd name="connsiteY15" fmla="*/ 2199 h 49659"/>
              <a:gd name="connsiteX16" fmla="*/ 19520 w 40857"/>
              <a:gd name="connsiteY16" fmla="*/ 4579 h 49659"/>
              <a:gd name="connsiteX17" fmla="*/ 19879 w 40857"/>
              <a:gd name="connsiteY17" fmla="*/ 3189 h 49659"/>
              <a:gd name="connsiteX18" fmla="*/ 13739 w 40857"/>
              <a:gd name="connsiteY18" fmla="*/ 9104 h 49659"/>
              <a:gd name="connsiteX19" fmla="*/ 15334 w 40857"/>
              <a:gd name="connsiteY19" fmla="*/ 11240 h 49659"/>
              <a:gd name="connsiteX20" fmla="*/ 9111 w 40857"/>
              <a:gd name="connsiteY20" fmla="*/ 17931 h 49659"/>
              <a:gd name="connsiteX21" fmla="*/ 8370 w 40857"/>
              <a:gd name="connsiteY21" fmla="*/ 16354 h 49659"/>
              <a:gd name="connsiteX0" fmla="*/ 6883 w 39753"/>
              <a:gd name="connsiteY0" fmla="*/ 15918 h 49659"/>
              <a:gd name="connsiteX1" fmla="*/ 9756 w 39753"/>
              <a:gd name="connsiteY1" fmla="*/ 8996 h 49659"/>
              <a:gd name="connsiteX2" fmla="*/ 13806 w 39753"/>
              <a:gd name="connsiteY2" fmla="*/ 8720 h 49659"/>
              <a:gd name="connsiteX3" fmla="*/ 19835 w 39753"/>
              <a:gd name="connsiteY3" fmla="*/ 3291 h 49659"/>
              <a:gd name="connsiteX4" fmla="*/ 23128 w 39753"/>
              <a:gd name="connsiteY4" fmla="*/ 59 h 49659"/>
              <a:gd name="connsiteX5" fmla="*/ 27212 w 39753"/>
              <a:gd name="connsiteY5" fmla="*/ 2340 h 49659"/>
              <a:gd name="connsiteX6" fmla="*/ 32842 w 39753"/>
              <a:gd name="connsiteY6" fmla="*/ 549 h 49659"/>
              <a:gd name="connsiteX7" fmla="*/ 35697 w 39753"/>
              <a:gd name="connsiteY7" fmla="*/ 5435 h 49659"/>
              <a:gd name="connsiteX8" fmla="*/ 39361 w 39753"/>
              <a:gd name="connsiteY8" fmla="*/ 10177 h 49659"/>
              <a:gd name="connsiteX9" fmla="*/ 39197 w 39753"/>
              <a:gd name="connsiteY9" fmla="*/ 15319 h 49659"/>
              <a:gd name="connsiteX10" fmla="*/ 38236 w 39753"/>
              <a:gd name="connsiteY10" fmla="*/ 22543 h 49659"/>
              <a:gd name="connsiteX11" fmla="*/ 32624 w 39753"/>
              <a:gd name="connsiteY11" fmla="*/ 26633 h 49659"/>
              <a:gd name="connsiteX12" fmla="*/ 28038 w 39753"/>
              <a:gd name="connsiteY12" fmla="*/ 31095 h 49659"/>
              <a:gd name="connsiteX13" fmla="*/ 24402 w 39753"/>
              <a:gd name="connsiteY13" fmla="*/ 30453 h 49659"/>
              <a:gd name="connsiteX14" fmla="*/ 21394 w 39753"/>
              <a:gd name="connsiteY14" fmla="*/ 37941 h 49659"/>
              <a:gd name="connsiteX15" fmla="*/ 13859 w 39753"/>
              <a:gd name="connsiteY15" fmla="*/ 39125 h 49659"/>
              <a:gd name="connsiteX16" fmla="*/ 4088 w 39753"/>
              <a:gd name="connsiteY16" fmla="*/ 33975 h 49659"/>
              <a:gd name="connsiteX17" fmla="*/ 300 w 39753"/>
              <a:gd name="connsiteY17" fmla="*/ 31109 h 49659"/>
              <a:gd name="connsiteX18" fmla="*/ 955 w 39753"/>
              <a:gd name="connsiteY18" fmla="*/ 24812 h 49659"/>
              <a:gd name="connsiteX19" fmla="*/ 557 w 39753"/>
              <a:gd name="connsiteY19" fmla="*/ 21871 h 49659"/>
              <a:gd name="connsiteX20" fmla="*/ 5237 w 39753"/>
              <a:gd name="connsiteY20" fmla="*/ 16779 h 49659"/>
              <a:gd name="connsiteX21" fmla="*/ 6883 w 39753"/>
              <a:gd name="connsiteY21" fmla="*/ 15918 h 49659"/>
              <a:gd name="connsiteX0" fmla="*/ 710919 w 2562891"/>
              <a:gd name="connsiteY0" fmla="*/ 2728262 h 2795823"/>
              <a:gd name="connsiteX1" fmla="*/ 643358 w 2562891"/>
              <a:gd name="connsiteY1" fmla="*/ 2795823 h 2795823"/>
              <a:gd name="connsiteX2" fmla="*/ 575797 w 2562891"/>
              <a:gd name="connsiteY2" fmla="*/ 2728262 h 2795823"/>
              <a:gd name="connsiteX3" fmla="*/ 643358 w 2562891"/>
              <a:gd name="connsiteY3" fmla="*/ 2660701 h 2795823"/>
              <a:gd name="connsiteX4" fmla="*/ 710919 w 2562891"/>
              <a:gd name="connsiteY4" fmla="*/ 2728262 h 2795823"/>
              <a:gd name="connsiteX0" fmla="*/ 809039 w 2562891"/>
              <a:gd name="connsiteY0" fmla="*/ 2648199 h 2795823"/>
              <a:gd name="connsiteX1" fmla="*/ 673918 w 2562891"/>
              <a:gd name="connsiteY1" fmla="*/ 2783320 h 2795823"/>
              <a:gd name="connsiteX2" fmla="*/ 538797 w 2562891"/>
              <a:gd name="connsiteY2" fmla="*/ 2648199 h 2795823"/>
              <a:gd name="connsiteX3" fmla="*/ 673918 w 2562891"/>
              <a:gd name="connsiteY3" fmla="*/ 2513078 h 2795823"/>
              <a:gd name="connsiteX4" fmla="*/ 809039 w 2562891"/>
              <a:gd name="connsiteY4" fmla="*/ 2648199 h 2795823"/>
              <a:gd name="connsiteX0" fmla="*/ 955345 w 2562891"/>
              <a:gd name="connsiteY0" fmla="*/ 2441899 h 2795823"/>
              <a:gd name="connsiteX1" fmla="*/ 752663 w 2562891"/>
              <a:gd name="connsiteY1" fmla="*/ 2644581 h 2795823"/>
              <a:gd name="connsiteX2" fmla="*/ 549981 w 2562891"/>
              <a:gd name="connsiteY2" fmla="*/ 2441899 h 2795823"/>
              <a:gd name="connsiteX3" fmla="*/ 752663 w 2562891"/>
              <a:gd name="connsiteY3" fmla="*/ 2239217 h 2795823"/>
              <a:gd name="connsiteX4" fmla="*/ 955345 w 2562891"/>
              <a:gd name="connsiteY4" fmla="*/ 2441899 h 2795823"/>
              <a:gd name="connsiteX0" fmla="*/ 3465 w 39753"/>
              <a:gd name="connsiteY0" fmla="*/ 24999 h 49659"/>
              <a:gd name="connsiteX1" fmla="*/ 671 w 39753"/>
              <a:gd name="connsiteY1" fmla="*/ 24660 h 49659"/>
              <a:gd name="connsiteX2" fmla="*/ 4307 w 39753"/>
              <a:gd name="connsiteY2" fmla="*/ 34758 h 49659"/>
              <a:gd name="connsiteX3" fmla="*/ 4417 w 39753"/>
              <a:gd name="connsiteY3" fmla="*/ 34142 h 49659"/>
              <a:gd name="connsiteX4" fmla="*/ 13857 w 39753"/>
              <a:gd name="connsiteY4" fmla="*/ 38949 h 49659"/>
              <a:gd name="connsiteX5" fmla="*/ 13189 w 39753"/>
              <a:gd name="connsiteY5" fmla="*/ 37209 h 49659"/>
              <a:gd name="connsiteX6" fmla="*/ 25266 w 39753"/>
              <a:gd name="connsiteY6" fmla="*/ 28748 h 49659"/>
              <a:gd name="connsiteX7" fmla="*/ 25626 w 39753"/>
              <a:gd name="connsiteY7" fmla="*/ 33050 h 49659"/>
              <a:gd name="connsiteX8" fmla="*/ 32309 w 39753"/>
              <a:gd name="connsiteY8" fmla="*/ 22773 h 49659"/>
              <a:gd name="connsiteX9" fmla="*/ 32704 w 39753"/>
              <a:gd name="connsiteY9" fmla="*/ 26639 h 49659"/>
              <a:gd name="connsiteX10" fmla="*/ 39177 w 39753"/>
              <a:gd name="connsiteY10" fmla="*/ 15213 h 49659"/>
              <a:gd name="connsiteX11" fmla="*/ 37729 w 39753"/>
              <a:gd name="connsiteY11" fmla="*/ 17889 h 49659"/>
              <a:gd name="connsiteX12" fmla="*/ 35703 w 39753"/>
              <a:gd name="connsiteY12" fmla="*/ 5285 h 49659"/>
              <a:gd name="connsiteX13" fmla="*/ 35779 w 39753"/>
              <a:gd name="connsiteY13" fmla="*/ 6549 h 49659"/>
              <a:gd name="connsiteX14" fmla="*/ 26457 w 39753"/>
              <a:gd name="connsiteY14" fmla="*/ 3811 h 49659"/>
              <a:gd name="connsiteX15" fmla="*/ 27199 w 39753"/>
              <a:gd name="connsiteY15" fmla="*/ 2199 h 49659"/>
              <a:gd name="connsiteX16" fmla="*/ 19520 w 39753"/>
              <a:gd name="connsiteY16" fmla="*/ 4579 h 49659"/>
              <a:gd name="connsiteX17" fmla="*/ 19879 w 39753"/>
              <a:gd name="connsiteY17" fmla="*/ 3189 h 49659"/>
              <a:gd name="connsiteX18" fmla="*/ 13739 w 39753"/>
              <a:gd name="connsiteY18" fmla="*/ 9104 h 49659"/>
              <a:gd name="connsiteX19" fmla="*/ 15334 w 39753"/>
              <a:gd name="connsiteY19" fmla="*/ 11240 h 49659"/>
              <a:gd name="connsiteX20" fmla="*/ 9111 w 39753"/>
              <a:gd name="connsiteY20" fmla="*/ 17931 h 49659"/>
              <a:gd name="connsiteX21" fmla="*/ 8370 w 39753"/>
              <a:gd name="connsiteY21" fmla="*/ 16354 h 49659"/>
              <a:gd name="connsiteX0" fmla="*/ 6883 w 39753"/>
              <a:gd name="connsiteY0" fmla="*/ 15918 h 49659"/>
              <a:gd name="connsiteX1" fmla="*/ 9756 w 39753"/>
              <a:gd name="connsiteY1" fmla="*/ 8996 h 49659"/>
              <a:gd name="connsiteX2" fmla="*/ 13806 w 39753"/>
              <a:gd name="connsiteY2" fmla="*/ 8720 h 49659"/>
              <a:gd name="connsiteX3" fmla="*/ 19835 w 39753"/>
              <a:gd name="connsiteY3" fmla="*/ 3291 h 49659"/>
              <a:gd name="connsiteX4" fmla="*/ 23128 w 39753"/>
              <a:gd name="connsiteY4" fmla="*/ 59 h 49659"/>
              <a:gd name="connsiteX5" fmla="*/ 27212 w 39753"/>
              <a:gd name="connsiteY5" fmla="*/ 2340 h 49659"/>
              <a:gd name="connsiteX6" fmla="*/ 32842 w 39753"/>
              <a:gd name="connsiteY6" fmla="*/ 549 h 49659"/>
              <a:gd name="connsiteX7" fmla="*/ 35697 w 39753"/>
              <a:gd name="connsiteY7" fmla="*/ 5435 h 49659"/>
              <a:gd name="connsiteX8" fmla="*/ 39361 w 39753"/>
              <a:gd name="connsiteY8" fmla="*/ 10177 h 49659"/>
              <a:gd name="connsiteX9" fmla="*/ 39197 w 39753"/>
              <a:gd name="connsiteY9" fmla="*/ 15319 h 49659"/>
              <a:gd name="connsiteX10" fmla="*/ 38236 w 39753"/>
              <a:gd name="connsiteY10" fmla="*/ 22543 h 49659"/>
              <a:gd name="connsiteX11" fmla="*/ 32624 w 39753"/>
              <a:gd name="connsiteY11" fmla="*/ 26633 h 49659"/>
              <a:gd name="connsiteX12" fmla="*/ 28038 w 39753"/>
              <a:gd name="connsiteY12" fmla="*/ 31095 h 49659"/>
              <a:gd name="connsiteX13" fmla="*/ 24402 w 39753"/>
              <a:gd name="connsiteY13" fmla="*/ 30453 h 49659"/>
              <a:gd name="connsiteX14" fmla="*/ 21394 w 39753"/>
              <a:gd name="connsiteY14" fmla="*/ 37941 h 49659"/>
              <a:gd name="connsiteX15" fmla="*/ 13859 w 39753"/>
              <a:gd name="connsiteY15" fmla="*/ 39125 h 49659"/>
              <a:gd name="connsiteX16" fmla="*/ 4088 w 39753"/>
              <a:gd name="connsiteY16" fmla="*/ 33975 h 49659"/>
              <a:gd name="connsiteX17" fmla="*/ 300 w 39753"/>
              <a:gd name="connsiteY17" fmla="*/ 31109 h 49659"/>
              <a:gd name="connsiteX18" fmla="*/ 955 w 39753"/>
              <a:gd name="connsiteY18" fmla="*/ 24812 h 49659"/>
              <a:gd name="connsiteX19" fmla="*/ 557 w 39753"/>
              <a:gd name="connsiteY19" fmla="*/ 21871 h 49659"/>
              <a:gd name="connsiteX20" fmla="*/ 5237 w 39753"/>
              <a:gd name="connsiteY20" fmla="*/ 16779 h 49659"/>
              <a:gd name="connsiteX21" fmla="*/ 6883 w 39753"/>
              <a:gd name="connsiteY21" fmla="*/ 15918 h 49659"/>
              <a:gd name="connsiteX0" fmla="*/ 710919 w 2562891"/>
              <a:gd name="connsiteY0" fmla="*/ 2728262 h 2795823"/>
              <a:gd name="connsiteX1" fmla="*/ 643358 w 2562891"/>
              <a:gd name="connsiteY1" fmla="*/ 2795823 h 2795823"/>
              <a:gd name="connsiteX2" fmla="*/ 575797 w 2562891"/>
              <a:gd name="connsiteY2" fmla="*/ 2728262 h 2795823"/>
              <a:gd name="connsiteX3" fmla="*/ 643358 w 2562891"/>
              <a:gd name="connsiteY3" fmla="*/ 2660701 h 2795823"/>
              <a:gd name="connsiteX4" fmla="*/ 710919 w 2562891"/>
              <a:gd name="connsiteY4" fmla="*/ 2728262 h 2795823"/>
              <a:gd name="connsiteX0" fmla="*/ 809039 w 2562891"/>
              <a:gd name="connsiteY0" fmla="*/ 2648199 h 2795823"/>
              <a:gd name="connsiteX1" fmla="*/ 673918 w 2562891"/>
              <a:gd name="connsiteY1" fmla="*/ 2783320 h 2795823"/>
              <a:gd name="connsiteX2" fmla="*/ 538797 w 2562891"/>
              <a:gd name="connsiteY2" fmla="*/ 2648199 h 2795823"/>
              <a:gd name="connsiteX3" fmla="*/ 673918 w 2562891"/>
              <a:gd name="connsiteY3" fmla="*/ 2513078 h 2795823"/>
              <a:gd name="connsiteX4" fmla="*/ 809039 w 2562891"/>
              <a:gd name="connsiteY4" fmla="*/ 2648199 h 2795823"/>
              <a:gd name="connsiteX0" fmla="*/ 955345 w 2562891"/>
              <a:gd name="connsiteY0" fmla="*/ 2441899 h 2795823"/>
              <a:gd name="connsiteX1" fmla="*/ 752663 w 2562891"/>
              <a:gd name="connsiteY1" fmla="*/ 2644581 h 2795823"/>
              <a:gd name="connsiteX2" fmla="*/ 549981 w 2562891"/>
              <a:gd name="connsiteY2" fmla="*/ 2441899 h 2795823"/>
              <a:gd name="connsiteX3" fmla="*/ 752663 w 2562891"/>
              <a:gd name="connsiteY3" fmla="*/ 2239217 h 2795823"/>
              <a:gd name="connsiteX4" fmla="*/ 955345 w 2562891"/>
              <a:gd name="connsiteY4" fmla="*/ 2441899 h 2795823"/>
              <a:gd name="connsiteX0" fmla="*/ 3465 w 39753"/>
              <a:gd name="connsiteY0" fmla="*/ 24999 h 49659"/>
              <a:gd name="connsiteX1" fmla="*/ 671 w 39753"/>
              <a:gd name="connsiteY1" fmla="*/ 24660 h 49659"/>
              <a:gd name="connsiteX2" fmla="*/ 4307 w 39753"/>
              <a:gd name="connsiteY2" fmla="*/ 34758 h 49659"/>
              <a:gd name="connsiteX3" fmla="*/ 4417 w 39753"/>
              <a:gd name="connsiteY3" fmla="*/ 34142 h 49659"/>
              <a:gd name="connsiteX4" fmla="*/ 13857 w 39753"/>
              <a:gd name="connsiteY4" fmla="*/ 38949 h 49659"/>
              <a:gd name="connsiteX5" fmla="*/ 13189 w 39753"/>
              <a:gd name="connsiteY5" fmla="*/ 37209 h 49659"/>
              <a:gd name="connsiteX6" fmla="*/ 25266 w 39753"/>
              <a:gd name="connsiteY6" fmla="*/ 28748 h 49659"/>
              <a:gd name="connsiteX7" fmla="*/ 25626 w 39753"/>
              <a:gd name="connsiteY7" fmla="*/ 33050 h 49659"/>
              <a:gd name="connsiteX8" fmla="*/ 33110 w 39753"/>
              <a:gd name="connsiteY8" fmla="*/ 21218 h 49659"/>
              <a:gd name="connsiteX9" fmla="*/ 32704 w 39753"/>
              <a:gd name="connsiteY9" fmla="*/ 26639 h 49659"/>
              <a:gd name="connsiteX10" fmla="*/ 39177 w 39753"/>
              <a:gd name="connsiteY10" fmla="*/ 15213 h 49659"/>
              <a:gd name="connsiteX11" fmla="*/ 37729 w 39753"/>
              <a:gd name="connsiteY11" fmla="*/ 17889 h 49659"/>
              <a:gd name="connsiteX12" fmla="*/ 35703 w 39753"/>
              <a:gd name="connsiteY12" fmla="*/ 5285 h 49659"/>
              <a:gd name="connsiteX13" fmla="*/ 35779 w 39753"/>
              <a:gd name="connsiteY13" fmla="*/ 6549 h 49659"/>
              <a:gd name="connsiteX14" fmla="*/ 26457 w 39753"/>
              <a:gd name="connsiteY14" fmla="*/ 3811 h 49659"/>
              <a:gd name="connsiteX15" fmla="*/ 27199 w 39753"/>
              <a:gd name="connsiteY15" fmla="*/ 2199 h 49659"/>
              <a:gd name="connsiteX16" fmla="*/ 19520 w 39753"/>
              <a:gd name="connsiteY16" fmla="*/ 4579 h 49659"/>
              <a:gd name="connsiteX17" fmla="*/ 19879 w 39753"/>
              <a:gd name="connsiteY17" fmla="*/ 3189 h 49659"/>
              <a:gd name="connsiteX18" fmla="*/ 13739 w 39753"/>
              <a:gd name="connsiteY18" fmla="*/ 9104 h 49659"/>
              <a:gd name="connsiteX19" fmla="*/ 15334 w 39753"/>
              <a:gd name="connsiteY19" fmla="*/ 11240 h 49659"/>
              <a:gd name="connsiteX20" fmla="*/ 9111 w 39753"/>
              <a:gd name="connsiteY20" fmla="*/ 17931 h 49659"/>
              <a:gd name="connsiteX21" fmla="*/ 8370 w 39753"/>
              <a:gd name="connsiteY21" fmla="*/ 16354 h 49659"/>
              <a:gd name="connsiteX0" fmla="*/ 6883 w 39753"/>
              <a:gd name="connsiteY0" fmla="*/ 15918 h 49659"/>
              <a:gd name="connsiteX1" fmla="*/ 9756 w 39753"/>
              <a:gd name="connsiteY1" fmla="*/ 8996 h 49659"/>
              <a:gd name="connsiteX2" fmla="*/ 13806 w 39753"/>
              <a:gd name="connsiteY2" fmla="*/ 8720 h 49659"/>
              <a:gd name="connsiteX3" fmla="*/ 19835 w 39753"/>
              <a:gd name="connsiteY3" fmla="*/ 3291 h 49659"/>
              <a:gd name="connsiteX4" fmla="*/ 23128 w 39753"/>
              <a:gd name="connsiteY4" fmla="*/ 59 h 49659"/>
              <a:gd name="connsiteX5" fmla="*/ 27212 w 39753"/>
              <a:gd name="connsiteY5" fmla="*/ 2340 h 49659"/>
              <a:gd name="connsiteX6" fmla="*/ 32842 w 39753"/>
              <a:gd name="connsiteY6" fmla="*/ 549 h 49659"/>
              <a:gd name="connsiteX7" fmla="*/ 35697 w 39753"/>
              <a:gd name="connsiteY7" fmla="*/ 5435 h 49659"/>
              <a:gd name="connsiteX8" fmla="*/ 39361 w 39753"/>
              <a:gd name="connsiteY8" fmla="*/ 10177 h 49659"/>
              <a:gd name="connsiteX9" fmla="*/ 39197 w 39753"/>
              <a:gd name="connsiteY9" fmla="*/ 15319 h 49659"/>
              <a:gd name="connsiteX10" fmla="*/ 38236 w 39753"/>
              <a:gd name="connsiteY10" fmla="*/ 22543 h 49659"/>
              <a:gd name="connsiteX11" fmla="*/ 32624 w 39753"/>
              <a:gd name="connsiteY11" fmla="*/ 26633 h 49659"/>
              <a:gd name="connsiteX12" fmla="*/ 28038 w 39753"/>
              <a:gd name="connsiteY12" fmla="*/ 31095 h 49659"/>
              <a:gd name="connsiteX13" fmla="*/ 24402 w 39753"/>
              <a:gd name="connsiteY13" fmla="*/ 30453 h 49659"/>
              <a:gd name="connsiteX14" fmla="*/ 21394 w 39753"/>
              <a:gd name="connsiteY14" fmla="*/ 37941 h 49659"/>
              <a:gd name="connsiteX15" fmla="*/ 13859 w 39753"/>
              <a:gd name="connsiteY15" fmla="*/ 39125 h 49659"/>
              <a:gd name="connsiteX16" fmla="*/ 4088 w 39753"/>
              <a:gd name="connsiteY16" fmla="*/ 33975 h 49659"/>
              <a:gd name="connsiteX17" fmla="*/ 300 w 39753"/>
              <a:gd name="connsiteY17" fmla="*/ 31109 h 49659"/>
              <a:gd name="connsiteX18" fmla="*/ 955 w 39753"/>
              <a:gd name="connsiteY18" fmla="*/ 24812 h 49659"/>
              <a:gd name="connsiteX19" fmla="*/ 557 w 39753"/>
              <a:gd name="connsiteY19" fmla="*/ 21871 h 49659"/>
              <a:gd name="connsiteX20" fmla="*/ 5237 w 39753"/>
              <a:gd name="connsiteY20" fmla="*/ 16779 h 49659"/>
              <a:gd name="connsiteX21" fmla="*/ 6883 w 39753"/>
              <a:gd name="connsiteY21" fmla="*/ 15918 h 49659"/>
              <a:gd name="connsiteX0" fmla="*/ 710919 w 2562891"/>
              <a:gd name="connsiteY0" fmla="*/ 2728262 h 2795823"/>
              <a:gd name="connsiteX1" fmla="*/ 643358 w 2562891"/>
              <a:gd name="connsiteY1" fmla="*/ 2795823 h 2795823"/>
              <a:gd name="connsiteX2" fmla="*/ 575797 w 2562891"/>
              <a:gd name="connsiteY2" fmla="*/ 2728262 h 2795823"/>
              <a:gd name="connsiteX3" fmla="*/ 643358 w 2562891"/>
              <a:gd name="connsiteY3" fmla="*/ 2660701 h 2795823"/>
              <a:gd name="connsiteX4" fmla="*/ 710919 w 2562891"/>
              <a:gd name="connsiteY4" fmla="*/ 2728262 h 2795823"/>
              <a:gd name="connsiteX0" fmla="*/ 809039 w 2562891"/>
              <a:gd name="connsiteY0" fmla="*/ 2648199 h 2795823"/>
              <a:gd name="connsiteX1" fmla="*/ 673918 w 2562891"/>
              <a:gd name="connsiteY1" fmla="*/ 2783320 h 2795823"/>
              <a:gd name="connsiteX2" fmla="*/ 538797 w 2562891"/>
              <a:gd name="connsiteY2" fmla="*/ 2648199 h 2795823"/>
              <a:gd name="connsiteX3" fmla="*/ 673918 w 2562891"/>
              <a:gd name="connsiteY3" fmla="*/ 2513078 h 2795823"/>
              <a:gd name="connsiteX4" fmla="*/ 809039 w 2562891"/>
              <a:gd name="connsiteY4" fmla="*/ 2648199 h 2795823"/>
              <a:gd name="connsiteX0" fmla="*/ 955345 w 2562891"/>
              <a:gd name="connsiteY0" fmla="*/ 2441899 h 2795823"/>
              <a:gd name="connsiteX1" fmla="*/ 752663 w 2562891"/>
              <a:gd name="connsiteY1" fmla="*/ 2644581 h 2795823"/>
              <a:gd name="connsiteX2" fmla="*/ 549981 w 2562891"/>
              <a:gd name="connsiteY2" fmla="*/ 2441899 h 2795823"/>
              <a:gd name="connsiteX3" fmla="*/ 752663 w 2562891"/>
              <a:gd name="connsiteY3" fmla="*/ 2239217 h 2795823"/>
              <a:gd name="connsiteX4" fmla="*/ 955345 w 2562891"/>
              <a:gd name="connsiteY4" fmla="*/ 2441899 h 2795823"/>
              <a:gd name="connsiteX0" fmla="*/ 3465 w 39753"/>
              <a:gd name="connsiteY0" fmla="*/ 24999 h 49659"/>
              <a:gd name="connsiteX1" fmla="*/ 671 w 39753"/>
              <a:gd name="connsiteY1" fmla="*/ 24660 h 49659"/>
              <a:gd name="connsiteX2" fmla="*/ 4307 w 39753"/>
              <a:gd name="connsiteY2" fmla="*/ 34758 h 49659"/>
              <a:gd name="connsiteX3" fmla="*/ 4417 w 39753"/>
              <a:gd name="connsiteY3" fmla="*/ 34142 h 49659"/>
              <a:gd name="connsiteX4" fmla="*/ 13857 w 39753"/>
              <a:gd name="connsiteY4" fmla="*/ 38949 h 49659"/>
              <a:gd name="connsiteX5" fmla="*/ 13189 w 39753"/>
              <a:gd name="connsiteY5" fmla="*/ 37209 h 49659"/>
              <a:gd name="connsiteX6" fmla="*/ 25266 w 39753"/>
              <a:gd name="connsiteY6" fmla="*/ 28748 h 49659"/>
              <a:gd name="connsiteX7" fmla="*/ 25626 w 39753"/>
              <a:gd name="connsiteY7" fmla="*/ 33050 h 49659"/>
              <a:gd name="connsiteX8" fmla="*/ 32344 w 39753"/>
              <a:gd name="connsiteY8" fmla="*/ 24568 h 49659"/>
              <a:gd name="connsiteX9" fmla="*/ 32704 w 39753"/>
              <a:gd name="connsiteY9" fmla="*/ 26639 h 49659"/>
              <a:gd name="connsiteX10" fmla="*/ 39177 w 39753"/>
              <a:gd name="connsiteY10" fmla="*/ 15213 h 49659"/>
              <a:gd name="connsiteX11" fmla="*/ 37729 w 39753"/>
              <a:gd name="connsiteY11" fmla="*/ 17889 h 49659"/>
              <a:gd name="connsiteX12" fmla="*/ 35703 w 39753"/>
              <a:gd name="connsiteY12" fmla="*/ 5285 h 49659"/>
              <a:gd name="connsiteX13" fmla="*/ 35779 w 39753"/>
              <a:gd name="connsiteY13" fmla="*/ 6549 h 49659"/>
              <a:gd name="connsiteX14" fmla="*/ 26457 w 39753"/>
              <a:gd name="connsiteY14" fmla="*/ 3811 h 49659"/>
              <a:gd name="connsiteX15" fmla="*/ 27199 w 39753"/>
              <a:gd name="connsiteY15" fmla="*/ 2199 h 49659"/>
              <a:gd name="connsiteX16" fmla="*/ 19520 w 39753"/>
              <a:gd name="connsiteY16" fmla="*/ 4579 h 49659"/>
              <a:gd name="connsiteX17" fmla="*/ 19879 w 39753"/>
              <a:gd name="connsiteY17" fmla="*/ 3189 h 49659"/>
              <a:gd name="connsiteX18" fmla="*/ 13739 w 39753"/>
              <a:gd name="connsiteY18" fmla="*/ 9104 h 49659"/>
              <a:gd name="connsiteX19" fmla="*/ 15334 w 39753"/>
              <a:gd name="connsiteY19" fmla="*/ 11240 h 49659"/>
              <a:gd name="connsiteX20" fmla="*/ 9111 w 39753"/>
              <a:gd name="connsiteY20" fmla="*/ 17931 h 49659"/>
              <a:gd name="connsiteX21" fmla="*/ 8370 w 39753"/>
              <a:gd name="connsiteY21" fmla="*/ 16354 h 49659"/>
              <a:gd name="connsiteX0" fmla="*/ 6883 w 39753"/>
              <a:gd name="connsiteY0" fmla="*/ 15918 h 49659"/>
              <a:gd name="connsiteX1" fmla="*/ 9756 w 39753"/>
              <a:gd name="connsiteY1" fmla="*/ 8996 h 49659"/>
              <a:gd name="connsiteX2" fmla="*/ 13806 w 39753"/>
              <a:gd name="connsiteY2" fmla="*/ 8720 h 49659"/>
              <a:gd name="connsiteX3" fmla="*/ 19835 w 39753"/>
              <a:gd name="connsiteY3" fmla="*/ 3291 h 49659"/>
              <a:gd name="connsiteX4" fmla="*/ 23128 w 39753"/>
              <a:gd name="connsiteY4" fmla="*/ 59 h 49659"/>
              <a:gd name="connsiteX5" fmla="*/ 27212 w 39753"/>
              <a:gd name="connsiteY5" fmla="*/ 2340 h 49659"/>
              <a:gd name="connsiteX6" fmla="*/ 32842 w 39753"/>
              <a:gd name="connsiteY6" fmla="*/ 549 h 49659"/>
              <a:gd name="connsiteX7" fmla="*/ 35697 w 39753"/>
              <a:gd name="connsiteY7" fmla="*/ 5435 h 49659"/>
              <a:gd name="connsiteX8" fmla="*/ 39361 w 39753"/>
              <a:gd name="connsiteY8" fmla="*/ 10177 h 49659"/>
              <a:gd name="connsiteX9" fmla="*/ 39197 w 39753"/>
              <a:gd name="connsiteY9" fmla="*/ 15319 h 49659"/>
              <a:gd name="connsiteX10" fmla="*/ 38236 w 39753"/>
              <a:gd name="connsiteY10" fmla="*/ 22543 h 49659"/>
              <a:gd name="connsiteX11" fmla="*/ 32624 w 39753"/>
              <a:gd name="connsiteY11" fmla="*/ 26633 h 49659"/>
              <a:gd name="connsiteX12" fmla="*/ 28038 w 39753"/>
              <a:gd name="connsiteY12" fmla="*/ 31095 h 49659"/>
              <a:gd name="connsiteX13" fmla="*/ 24402 w 39753"/>
              <a:gd name="connsiteY13" fmla="*/ 30453 h 49659"/>
              <a:gd name="connsiteX14" fmla="*/ 21394 w 39753"/>
              <a:gd name="connsiteY14" fmla="*/ 37941 h 49659"/>
              <a:gd name="connsiteX15" fmla="*/ 13859 w 39753"/>
              <a:gd name="connsiteY15" fmla="*/ 39125 h 49659"/>
              <a:gd name="connsiteX16" fmla="*/ 4088 w 39753"/>
              <a:gd name="connsiteY16" fmla="*/ 33975 h 49659"/>
              <a:gd name="connsiteX17" fmla="*/ 300 w 39753"/>
              <a:gd name="connsiteY17" fmla="*/ 31109 h 49659"/>
              <a:gd name="connsiteX18" fmla="*/ 955 w 39753"/>
              <a:gd name="connsiteY18" fmla="*/ 24812 h 49659"/>
              <a:gd name="connsiteX19" fmla="*/ 557 w 39753"/>
              <a:gd name="connsiteY19" fmla="*/ 21871 h 49659"/>
              <a:gd name="connsiteX20" fmla="*/ 5237 w 39753"/>
              <a:gd name="connsiteY20" fmla="*/ 16779 h 49659"/>
              <a:gd name="connsiteX21" fmla="*/ 6883 w 39753"/>
              <a:gd name="connsiteY21" fmla="*/ 15918 h 49659"/>
              <a:gd name="connsiteX0" fmla="*/ 710919 w 2562891"/>
              <a:gd name="connsiteY0" fmla="*/ 2728262 h 2795823"/>
              <a:gd name="connsiteX1" fmla="*/ 643358 w 2562891"/>
              <a:gd name="connsiteY1" fmla="*/ 2795823 h 2795823"/>
              <a:gd name="connsiteX2" fmla="*/ 575797 w 2562891"/>
              <a:gd name="connsiteY2" fmla="*/ 2728262 h 2795823"/>
              <a:gd name="connsiteX3" fmla="*/ 643358 w 2562891"/>
              <a:gd name="connsiteY3" fmla="*/ 2660701 h 2795823"/>
              <a:gd name="connsiteX4" fmla="*/ 710919 w 2562891"/>
              <a:gd name="connsiteY4" fmla="*/ 2728262 h 2795823"/>
              <a:gd name="connsiteX0" fmla="*/ 809039 w 2562891"/>
              <a:gd name="connsiteY0" fmla="*/ 2648199 h 2795823"/>
              <a:gd name="connsiteX1" fmla="*/ 673918 w 2562891"/>
              <a:gd name="connsiteY1" fmla="*/ 2783320 h 2795823"/>
              <a:gd name="connsiteX2" fmla="*/ 538797 w 2562891"/>
              <a:gd name="connsiteY2" fmla="*/ 2648199 h 2795823"/>
              <a:gd name="connsiteX3" fmla="*/ 673918 w 2562891"/>
              <a:gd name="connsiteY3" fmla="*/ 2513078 h 2795823"/>
              <a:gd name="connsiteX4" fmla="*/ 809039 w 2562891"/>
              <a:gd name="connsiteY4" fmla="*/ 2648199 h 2795823"/>
              <a:gd name="connsiteX0" fmla="*/ 955345 w 2562891"/>
              <a:gd name="connsiteY0" fmla="*/ 2441899 h 2795823"/>
              <a:gd name="connsiteX1" fmla="*/ 752663 w 2562891"/>
              <a:gd name="connsiteY1" fmla="*/ 2644581 h 2795823"/>
              <a:gd name="connsiteX2" fmla="*/ 549981 w 2562891"/>
              <a:gd name="connsiteY2" fmla="*/ 2441899 h 2795823"/>
              <a:gd name="connsiteX3" fmla="*/ 752663 w 2562891"/>
              <a:gd name="connsiteY3" fmla="*/ 2239217 h 2795823"/>
              <a:gd name="connsiteX4" fmla="*/ 955345 w 2562891"/>
              <a:gd name="connsiteY4" fmla="*/ 2441899 h 2795823"/>
              <a:gd name="connsiteX0" fmla="*/ 3465 w 39753"/>
              <a:gd name="connsiteY0" fmla="*/ 24999 h 49659"/>
              <a:gd name="connsiteX1" fmla="*/ 671 w 39753"/>
              <a:gd name="connsiteY1" fmla="*/ 24660 h 49659"/>
              <a:gd name="connsiteX2" fmla="*/ 4307 w 39753"/>
              <a:gd name="connsiteY2" fmla="*/ 34758 h 49659"/>
              <a:gd name="connsiteX3" fmla="*/ 4417 w 39753"/>
              <a:gd name="connsiteY3" fmla="*/ 34142 h 49659"/>
              <a:gd name="connsiteX4" fmla="*/ 13857 w 39753"/>
              <a:gd name="connsiteY4" fmla="*/ 38949 h 49659"/>
              <a:gd name="connsiteX5" fmla="*/ 13189 w 39753"/>
              <a:gd name="connsiteY5" fmla="*/ 37209 h 49659"/>
              <a:gd name="connsiteX6" fmla="*/ 25266 w 39753"/>
              <a:gd name="connsiteY6" fmla="*/ 28748 h 49659"/>
              <a:gd name="connsiteX7" fmla="*/ 24512 w 39753"/>
              <a:gd name="connsiteY7" fmla="*/ 30498 h 49659"/>
              <a:gd name="connsiteX8" fmla="*/ 32344 w 39753"/>
              <a:gd name="connsiteY8" fmla="*/ 24568 h 49659"/>
              <a:gd name="connsiteX9" fmla="*/ 32704 w 39753"/>
              <a:gd name="connsiteY9" fmla="*/ 26639 h 49659"/>
              <a:gd name="connsiteX10" fmla="*/ 39177 w 39753"/>
              <a:gd name="connsiteY10" fmla="*/ 15213 h 49659"/>
              <a:gd name="connsiteX11" fmla="*/ 37729 w 39753"/>
              <a:gd name="connsiteY11" fmla="*/ 17889 h 49659"/>
              <a:gd name="connsiteX12" fmla="*/ 35703 w 39753"/>
              <a:gd name="connsiteY12" fmla="*/ 5285 h 49659"/>
              <a:gd name="connsiteX13" fmla="*/ 35779 w 39753"/>
              <a:gd name="connsiteY13" fmla="*/ 6549 h 49659"/>
              <a:gd name="connsiteX14" fmla="*/ 26457 w 39753"/>
              <a:gd name="connsiteY14" fmla="*/ 3811 h 49659"/>
              <a:gd name="connsiteX15" fmla="*/ 27199 w 39753"/>
              <a:gd name="connsiteY15" fmla="*/ 2199 h 49659"/>
              <a:gd name="connsiteX16" fmla="*/ 19520 w 39753"/>
              <a:gd name="connsiteY16" fmla="*/ 4579 h 49659"/>
              <a:gd name="connsiteX17" fmla="*/ 19879 w 39753"/>
              <a:gd name="connsiteY17" fmla="*/ 3189 h 49659"/>
              <a:gd name="connsiteX18" fmla="*/ 13739 w 39753"/>
              <a:gd name="connsiteY18" fmla="*/ 9104 h 49659"/>
              <a:gd name="connsiteX19" fmla="*/ 15334 w 39753"/>
              <a:gd name="connsiteY19" fmla="*/ 11240 h 49659"/>
              <a:gd name="connsiteX20" fmla="*/ 9111 w 39753"/>
              <a:gd name="connsiteY20" fmla="*/ 17931 h 49659"/>
              <a:gd name="connsiteX21" fmla="*/ 8370 w 39753"/>
              <a:gd name="connsiteY21" fmla="*/ 16354 h 49659"/>
              <a:gd name="connsiteX0" fmla="*/ 6883 w 39753"/>
              <a:gd name="connsiteY0" fmla="*/ 15918 h 49659"/>
              <a:gd name="connsiteX1" fmla="*/ 9756 w 39753"/>
              <a:gd name="connsiteY1" fmla="*/ 8996 h 49659"/>
              <a:gd name="connsiteX2" fmla="*/ 13806 w 39753"/>
              <a:gd name="connsiteY2" fmla="*/ 8720 h 49659"/>
              <a:gd name="connsiteX3" fmla="*/ 19835 w 39753"/>
              <a:gd name="connsiteY3" fmla="*/ 3291 h 49659"/>
              <a:gd name="connsiteX4" fmla="*/ 23128 w 39753"/>
              <a:gd name="connsiteY4" fmla="*/ 59 h 49659"/>
              <a:gd name="connsiteX5" fmla="*/ 27212 w 39753"/>
              <a:gd name="connsiteY5" fmla="*/ 2340 h 49659"/>
              <a:gd name="connsiteX6" fmla="*/ 32842 w 39753"/>
              <a:gd name="connsiteY6" fmla="*/ 549 h 49659"/>
              <a:gd name="connsiteX7" fmla="*/ 35697 w 39753"/>
              <a:gd name="connsiteY7" fmla="*/ 5435 h 49659"/>
              <a:gd name="connsiteX8" fmla="*/ 39361 w 39753"/>
              <a:gd name="connsiteY8" fmla="*/ 10177 h 49659"/>
              <a:gd name="connsiteX9" fmla="*/ 39197 w 39753"/>
              <a:gd name="connsiteY9" fmla="*/ 15319 h 49659"/>
              <a:gd name="connsiteX10" fmla="*/ 38236 w 39753"/>
              <a:gd name="connsiteY10" fmla="*/ 22543 h 49659"/>
              <a:gd name="connsiteX11" fmla="*/ 32624 w 39753"/>
              <a:gd name="connsiteY11" fmla="*/ 26633 h 49659"/>
              <a:gd name="connsiteX12" fmla="*/ 28038 w 39753"/>
              <a:gd name="connsiteY12" fmla="*/ 31095 h 49659"/>
              <a:gd name="connsiteX13" fmla="*/ 24402 w 39753"/>
              <a:gd name="connsiteY13" fmla="*/ 30453 h 49659"/>
              <a:gd name="connsiteX14" fmla="*/ 21394 w 39753"/>
              <a:gd name="connsiteY14" fmla="*/ 37941 h 49659"/>
              <a:gd name="connsiteX15" fmla="*/ 13859 w 39753"/>
              <a:gd name="connsiteY15" fmla="*/ 39125 h 49659"/>
              <a:gd name="connsiteX16" fmla="*/ 4088 w 39753"/>
              <a:gd name="connsiteY16" fmla="*/ 33975 h 49659"/>
              <a:gd name="connsiteX17" fmla="*/ 300 w 39753"/>
              <a:gd name="connsiteY17" fmla="*/ 31109 h 49659"/>
              <a:gd name="connsiteX18" fmla="*/ 955 w 39753"/>
              <a:gd name="connsiteY18" fmla="*/ 24812 h 49659"/>
              <a:gd name="connsiteX19" fmla="*/ 557 w 39753"/>
              <a:gd name="connsiteY19" fmla="*/ 21871 h 49659"/>
              <a:gd name="connsiteX20" fmla="*/ 5237 w 39753"/>
              <a:gd name="connsiteY20" fmla="*/ 16779 h 49659"/>
              <a:gd name="connsiteX21" fmla="*/ 6883 w 39753"/>
              <a:gd name="connsiteY21" fmla="*/ 15918 h 49659"/>
              <a:gd name="connsiteX0" fmla="*/ 710919 w 2562891"/>
              <a:gd name="connsiteY0" fmla="*/ 2728262 h 2795823"/>
              <a:gd name="connsiteX1" fmla="*/ 643358 w 2562891"/>
              <a:gd name="connsiteY1" fmla="*/ 2795823 h 2795823"/>
              <a:gd name="connsiteX2" fmla="*/ 575797 w 2562891"/>
              <a:gd name="connsiteY2" fmla="*/ 2728262 h 2795823"/>
              <a:gd name="connsiteX3" fmla="*/ 643358 w 2562891"/>
              <a:gd name="connsiteY3" fmla="*/ 2660701 h 2795823"/>
              <a:gd name="connsiteX4" fmla="*/ 710919 w 2562891"/>
              <a:gd name="connsiteY4" fmla="*/ 2728262 h 2795823"/>
              <a:gd name="connsiteX0" fmla="*/ 809039 w 2562891"/>
              <a:gd name="connsiteY0" fmla="*/ 2648199 h 2795823"/>
              <a:gd name="connsiteX1" fmla="*/ 673918 w 2562891"/>
              <a:gd name="connsiteY1" fmla="*/ 2783320 h 2795823"/>
              <a:gd name="connsiteX2" fmla="*/ 538797 w 2562891"/>
              <a:gd name="connsiteY2" fmla="*/ 2648199 h 2795823"/>
              <a:gd name="connsiteX3" fmla="*/ 673918 w 2562891"/>
              <a:gd name="connsiteY3" fmla="*/ 2513078 h 2795823"/>
              <a:gd name="connsiteX4" fmla="*/ 809039 w 2562891"/>
              <a:gd name="connsiteY4" fmla="*/ 2648199 h 2795823"/>
              <a:gd name="connsiteX0" fmla="*/ 955345 w 2562891"/>
              <a:gd name="connsiteY0" fmla="*/ 2441899 h 2795823"/>
              <a:gd name="connsiteX1" fmla="*/ 752663 w 2562891"/>
              <a:gd name="connsiteY1" fmla="*/ 2644581 h 2795823"/>
              <a:gd name="connsiteX2" fmla="*/ 549981 w 2562891"/>
              <a:gd name="connsiteY2" fmla="*/ 2441899 h 2795823"/>
              <a:gd name="connsiteX3" fmla="*/ 752663 w 2562891"/>
              <a:gd name="connsiteY3" fmla="*/ 2239217 h 2795823"/>
              <a:gd name="connsiteX4" fmla="*/ 955345 w 2562891"/>
              <a:gd name="connsiteY4" fmla="*/ 2441899 h 2795823"/>
              <a:gd name="connsiteX0" fmla="*/ 3465 w 39753"/>
              <a:gd name="connsiteY0" fmla="*/ 24999 h 49659"/>
              <a:gd name="connsiteX1" fmla="*/ 567 w 39753"/>
              <a:gd name="connsiteY1" fmla="*/ 23663 h 49659"/>
              <a:gd name="connsiteX2" fmla="*/ 4307 w 39753"/>
              <a:gd name="connsiteY2" fmla="*/ 34758 h 49659"/>
              <a:gd name="connsiteX3" fmla="*/ 4417 w 39753"/>
              <a:gd name="connsiteY3" fmla="*/ 34142 h 49659"/>
              <a:gd name="connsiteX4" fmla="*/ 13857 w 39753"/>
              <a:gd name="connsiteY4" fmla="*/ 38949 h 49659"/>
              <a:gd name="connsiteX5" fmla="*/ 13189 w 39753"/>
              <a:gd name="connsiteY5" fmla="*/ 37209 h 49659"/>
              <a:gd name="connsiteX6" fmla="*/ 25266 w 39753"/>
              <a:gd name="connsiteY6" fmla="*/ 28748 h 49659"/>
              <a:gd name="connsiteX7" fmla="*/ 24512 w 39753"/>
              <a:gd name="connsiteY7" fmla="*/ 30498 h 49659"/>
              <a:gd name="connsiteX8" fmla="*/ 32344 w 39753"/>
              <a:gd name="connsiteY8" fmla="*/ 24568 h 49659"/>
              <a:gd name="connsiteX9" fmla="*/ 32704 w 39753"/>
              <a:gd name="connsiteY9" fmla="*/ 26639 h 49659"/>
              <a:gd name="connsiteX10" fmla="*/ 39177 w 39753"/>
              <a:gd name="connsiteY10" fmla="*/ 15213 h 49659"/>
              <a:gd name="connsiteX11" fmla="*/ 37729 w 39753"/>
              <a:gd name="connsiteY11" fmla="*/ 17889 h 49659"/>
              <a:gd name="connsiteX12" fmla="*/ 35703 w 39753"/>
              <a:gd name="connsiteY12" fmla="*/ 5285 h 49659"/>
              <a:gd name="connsiteX13" fmla="*/ 35779 w 39753"/>
              <a:gd name="connsiteY13" fmla="*/ 6549 h 49659"/>
              <a:gd name="connsiteX14" fmla="*/ 26457 w 39753"/>
              <a:gd name="connsiteY14" fmla="*/ 3811 h 49659"/>
              <a:gd name="connsiteX15" fmla="*/ 27199 w 39753"/>
              <a:gd name="connsiteY15" fmla="*/ 2199 h 49659"/>
              <a:gd name="connsiteX16" fmla="*/ 19520 w 39753"/>
              <a:gd name="connsiteY16" fmla="*/ 4579 h 49659"/>
              <a:gd name="connsiteX17" fmla="*/ 19879 w 39753"/>
              <a:gd name="connsiteY17" fmla="*/ 3189 h 49659"/>
              <a:gd name="connsiteX18" fmla="*/ 13739 w 39753"/>
              <a:gd name="connsiteY18" fmla="*/ 9104 h 49659"/>
              <a:gd name="connsiteX19" fmla="*/ 15334 w 39753"/>
              <a:gd name="connsiteY19" fmla="*/ 11240 h 49659"/>
              <a:gd name="connsiteX20" fmla="*/ 9111 w 39753"/>
              <a:gd name="connsiteY20" fmla="*/ 17931 h 49659"/>
              <a:gd name="connsiteX21" fmla="*/ 8370 w 39753"/>
              <a:gd name="connsiteY21" fmla="*/ 16354 h 49659"/>
              <a:gd name="connsiteX0" fmla="*/ 6883 w 39753"/>
              <a:gd name="connsiteY0" fmla="*/ 15918 h 49659"/>
              <a:gd name="connsiteX1" fmla="*/ 9756 w 39753"/>
              <a:gd name="connsiteY1" fmla="*/ 8996 h 49659"/>
              <a:gd name="connsiteX2" fmla="*/ 13806 w 39753"/>
              <a:gd name="connsiteY2" fmla="*/ 8720 h 49659"/>
              <a:gd name="connsiteX3" fmla="*/ 19835 w 39753"/>
              <a:gd name="connsiteY3" fmla="*/ 3291 h 49659"/>
              <a:gd name="connsiteX4" fmla="*/ 23128 w 39753"/>
              <a:gd name="connsiteY4" fmla="*/ 59 h 49659"/>
              <a:gd name="connsiteX5" fmla="*/ 27212 w 39753"/>
              <a:gd name="connsiteY5" fmla="*/ 2340 h 49659"/>
              <a:gd name="connsiteX6" fmla="*/ 32842 w 39753"/>
              <a:gd name="connsiteY6" fmla="*/ 549 h 49659"/>
              <a:gd name="connsiteX7" fmla="*/ 35697 w 39753"/>
              <a:gd name="connsiteY7" fmla="*/ 5435 h 49659"/>
              <a:gd name="connsiteX8" fmla="*/ 39361 w 39753"/>
              <a:gd name="connsiteY8" fmla="*/ 10177 h 49659"/>
              <a:gd name="connsiteX9" fmla="*/ 39197 w 39753"/>
              <a:gd name="connsiteY9" fmla="*/ 15319 h 49659"/>
              <a:gd name="connsiteX10" fmla="*/ 38236 w 39753"/>
              <a:gd name="connsiteY10" fmla="*/ 22543 h 49659"/>
              <a:gd name="connsiteX11" fmla="*/ 32624 w 39753"/>
              <a:gd name="connsiteY11" fmla="*/ 26633 h 49659"/>
              <a:gd name="connsiteX12" fmla="*/ 28038 w 39753"/>
              <a:gd name="connsiteY12" fmla="*/ 31095 h 49659"/>
              <a:gd name="connsiteX13" fmla="*/ 24402 w 39753"/>
              <a:gd name="connsiteY13" fmla="*/ 30453 h 49659"/>
              <a:gd name="connsiteX14" fmla="*/ 21394 w 39753"/>
              <a:gd name="connsiteY14" fmla="*/ 37941 h 49659"/>
              <a:gd name="connsiteX15" fmla="*/ 13859 w 39753"/>
              <a:gd name="connsiteY15" fmla="*/ 39125 h 49659"/>
              <a:gd name="connsiteX16" fmla="*/ 4088 w 39753"/>
              <a:gd name="connsiteY16" fmla="*/ 33975 h 49659"/>
              <a:gd name="connsiteX17" fmla="*/ 300 w 39753"/>
              <a:gd name="connsiteY17" fmla="*/ 31109 h 49659"/>
              <a:gd name="connsiteX18" fmla="*/ 955 w 39753"/>
              <a:gd name="connsiteY18" fmla="*/ 24812 h 49659"/>
              <a:gd name="connsiteX19" fmla="*/ 557 w 39753"/>
              <a:gd name="connsiteY19" fmla="*/ 21871 h 49659"/>
              <a:gd name="connsiteX20" fmla="*/ 5237 w 39753"/>
              <a:gd name="connsiteY20" fmla="*/ 16779 h 49659"/>
              <a:gd name="connsiteX21" fmla="*/ 6883 w 39753"/>
              <a:gd name="connsiteY21" fmla="*/ 15918 h 49659"/>
              <a:gd name="connsiteX0" fmla="*/ 710919 w 2562891"/>
              <a:gd name="connsiteY0" fmla="*/ 2728262 h 2795823"/>
              <a:gd name="connsiteX1" fmla="*/ 643358 w 2562891"/>
              <a:gd name="connsiteY1" fmla="*/ 2795823 h 2795823"/>
              <a:gd name="connsiteX2" fmla="*/ 575797 w 2562891"/>
              <a:gd name="connsiteY2" fmla="*/ 2728262 h 2795823"/>
              <a:gd name="connsiteX3" fmla="*/ 643358 w 2562891"/>
              <a:gd name="connsiteY3" fmla="*/ 2660701 h 2795823"/>
              <a:gd name="connsiteX4" fmla="*/ 710919 w 2562891"/>
              <a:gd name="connsiteY4" fmla="*/ 2728262 h 2795823"/>
              <a:gd name="connsiteX0" fmla="*/ 809039 w 2562891"/>
              <a:gd name="connsiteY0" fmla="*/ 2648199 h 2795823"/>
              <a:gd name="connsiteX1" fmla="*/ 673918 w 2562891"/>
              <a:gd name="connsiteY1" fmla="*/ 2783320 h 2795823"/>
              <a:gd name="connsiteX2" fmla="*/ 538797 w 2562891"/>
              <a:gd name="connsiteY2" fmla="*/ 2648199 h 2795823"/>
              <a:gd name="connsiteX3" fmla="*/ 673918 w 2562891"/>
              <a:gd name="connsiteY3" fmla="*/ 2513078 h 2795823"/>
              <a:gd name="connsiteX4" fmla="*/ 809039 w 2562891"/>
              <a:gd name="connsiteY4" fmla="*/ 2648199 h 2795823"/>
              <a:gd name="connsiteX0" fmla="*/ 955345 w 2562891"/>
              <a:gd name="connsiteY0" fmla="*/ 2441899 h 2795823"/>
              <a:gd name="connsiteX1" fmla="*/ 752663 w 2562891"/>
              <a:gd name="connsiteY1" fmla="*/ 2644581 h 2795823"/>
              <a:gd name="connsiteX2" fmla="*/ 549981 w 2562891"/>
              <a:gd name="connsiteY2" fmla="*/ 2441899 h 2795823"/>
              <a:gd name="connsiteX3" fmla="*/ 752663 w 2562891"/>
              <a:gd name="connsiteY3" fmla="*/ 2239217 h 2795823"/>
              <a:gd name="connsiteX4" fmla="*/ 955345 w 2562891"/>
              <a:gd name="connsiteY4" fmla="*/ 2441899 h 2795823"/>
              <a:gd name="connsiteX0" fmla="*/ 3465 w 39753"/>
              <a:gd name="connsiteY0" fmla="*/ 24999 h 49659"/>
              <a:gd name="connsiteX1" fmla="*/ 846 w 39753"/>
              <a:gd name="connsiteY1" fmla="*/ 24461 h 49659"/>
              <a:gd name="connsiteX2" fmla="*/ 4307 w 39753"/>
              <a:gd name="connsiteY2" fmla="*/ 34758 h 49659"/>
              <a:gd name="connsiteX3" fmla="*/ 4417 w 39753"/>
              <a:gd name="connsiteY3" fmla="*/ 34142 h 49659"/>
              <a:gd name="connsiteX4" fmla="*/ 13857 w 39753"/>
              <a:gd name="connsiteY4" fmla="*/ 38949 h 49659"/>
              <a:gd name="connsiteX5" fmla="*/ 13189 w 39753"/>
              <a:gd name="connsiteY5" fmla="*/ 37209 h 49659"/>
              <a:gd name="connsiteX6" fmla="*/ 25266 w 39753"/>
              <a:gd name="connsiteY6" fmla="*/ 28748 h 49659"/>
              <a:gd name="connsiteX7" fmla="*/ 24512 w 39753"/>
              <a:gd name="connsiteY7" fmla="*/ 30498 h 49659"/>
              <a:gd name="connsiteX8" fmla="*/ 32344 w 39753"/>
              <a:gd name="connsiteY8" fmla="*/ 24568 h 49659"/>
              <a:gd name="connsiteX9" fmla="*/ 32704 w 39753"/>
              <a:gd name="connsiteY9" fmla="*/ 26639 h 49659"/>
              <a:gd name="connsiteX10" fmla="*/ 39177 w 39753"/>
              <a:gd name="connsiteY10" fmla="*/ 15213 h 49659"/>
              <a:gd name="connsiteX11" fmla="*/ 37729 w 39753"/>
              <a:gd name="connsiteY11" fmla="*/ 17889 h 49659"/>
              <a:gd name="connsiteX12" fmla="*/ 35703 w 39753"/>
              <a:gd name="connsiteY12" fmla="*/ 5285 h 49659"/>
              <a:gd name="connsiteX13" fmla="*/ 35779 w 39753"/>
              <a:gd name="connsiteY13" fmla="*/ 6549 h 49659"/>
              <a:gd name="connsiteX14" fmla="*/ 26457 w 39753"/>
              <a:gd name="connsiteY14" fmla="*/ 3811 h 49659"/>
              <a:gd name="connsiteX15" fmla="*/ 27199 w 39753"/>
              <a:gd name="connsiteY15" fmla="*/ 2199 h 49659"/>
              <a:gd name="connsiteX16" fmla="*/ 19520 w 39753"/>
              <a:gd name="connsiteY16" fmla="*/ 4579 h 49659"/>
              <a:gd name="connsiteX17" fmla="*/ 19879 w 39753"/>
              <a:gd name="connsiteY17" fmla="*/ 3189 h 49659"/>
              <a:gd name="connsiteX18" fmla="*/ 13739 w 39753"/>
              <a:gd name="connsiteY18" fmla="*/ 9104 h 49659"/>
              <a:gd name="connsiteX19" fmla="*/ 15334 w 39753"/>
              <a:gd name="connsiteY19" fmla="*/ 11240 h 49659"/>
              <a:gd name="connsiteX20" fmla="*/ 9111 w 39753"/>
              <a:gd name="connsiteY20" fmla="*/ 17931 h 49659"/>
              <a:gd name="connsiteX21" fmla="*/ 8370 w 39753"/>
              <a:gd name="connsiteY21" fmla="*/ 16354 h 49659"/>
              <a:gd name="connsiteX0" fmla="*/ 6883 w 39753"/>
              <a:gd name="connsiteY0" fmla="*/ 15918 h 49659"/>
              <a:gd name="connsiteX1" fmla="*/ 9443 w 39753"/>
              <a:gd name="connsiteY1" fmla="*/ 11030 h 49659"/>
              <a:gd name="connsiteX2" fmla="*/ 13806 w 39753"/>
              <a:gd name="connsiteY2" fmla="*/ 8720 h 49659"/>
              <a:gd name="connsiteX3" fmla="*/ 19835 w 39753"/>
              <a:gd name="connsiteY3" fmla="*/ 3291 h 49659"/>
              <a:gd name="connsiteX4" fmla="*/ 23128 w 39753"/>
              <a:gd name="connsiteY4" fmla="*/ 59 h 49659"/>
              <a:gd name="connsiteX5" fmla="*/ 27212 w 39753"/>
              <a:gd name="connsiteY5" fmla="*/ 2340 h 49659"/>
              <a:gd name="connsiteX6" fmla="*/ 32842 w 39753"/>
              <a:gd name="connsiteY6" fmla="*/ 549 h 49659"/>
              <a:gd name="connsiteX7" fmla="*/ 35697 w 39753"/>
              <a:gd name="connsiteY7" fmla="*/ 5435 h 49659"/>
              <a:gd name="connsiteX8" fmla="*/ 39361 w 39753"/>
              <a:gd name="connsiteY8" fmla="*/ 10177 h 49659"/>
              <a:gd name="connsiteX9" fmla="*/ 39197 w 39753"/>
              <a:gd name="connsiteY9" fmla="*/ 15319 h 49659"/>
              <a:gd name="connsiteX10" fmla="*/ 38236 w 39753"/>
              <a:gd name="connsiteY10" fmla="*/ 22543 h 49659"/>
              <a:gd name="connsiteX11" fmla="*/ 32624 w 39753"/>
              <a:gd name="connsiteY11" fmla="*/ 26633 h 49659"/>
              <a:gd name="connsiteX12" fmla="*/ 28038 w 39753"/>
              <a:gd name="connsiteY12" fmla="*/ 31095 h 49659"/>
              <a:gd name="connsiteX13" fmla="*/ 24402 w 39753"/>
              <a:gd name="connsiteY13" fmla="*/ 30453 h 49659"/>
              <a:gd name="connsiteX14" fmla="*/ 21394 w 39753"/>
              <a:gd name="connsiteY14" fmla="*/ 37941 h 49659"/>
              <a:gd name="connsiteX15" fmla="*/ 13859 w 39753"/>
              <a:gd name="connsiteY15" fmla="*/ 39125 h 49659"/>
              <a:gd name="connsiteX16" fmla="*/ 4088 w 39753"/>
              <a:gd name="connsiteY16" fmla="*/ 33975 h 49659"/>
              <a:gd name="connsiteX17" fmla="*/ 300 w 39753"/>
              <a:gd name="connsiteY17" fmla="*/ 31109 h 49659"/>
              <a:gd name="connsiteX18" fmla="*/ 955 w 39753"/>
              <a:gd name="connsiteY18" fmla="*/ 24812 h 49659"/>
              <a:gd name="connsiteX19" fmla="*/ 557 w 39753"/>
              <a:gd name="connsiteY19" fmla="*/ 21871 h 49659"/>
              <a:gd name="connsiteX20" fmla="*/ 5237 w 39753"/>
              <a:gd name="connsiteY20" fmla="*/ 16779 h 49659"/>
              <a:gd name="connsiteX21" fmla="*/ 6883 w 39753"/>
              <a:gd name="connsiteY21" fmla="*/ 15918 h 49659"/>
              <a:gd name="connsiteX0" fmla="*/ 710919 w 2562891"/>
              <a:gd name="connsiteY0" fmla="*/ 2728262 h 2795823"/>
              <a:gd name="connsiteX1" fmla="*/ 643358 w 2562891"/>
              <a:gd name="connsiteY1" fmla="*/ 2795823 h 2795823"/>
              <a:gd name="connsiteX2" fmla="*/ 575797 w 2562891"/>
              <a:gd name="connsiteY2" fmla="*/ 2728262 h 2795823"/>
              <a:gd name="connsiteX3" fmla="*/ 643358 w 2562891"/>
              <a:gd name="connsiteY3" fmla="*/ 2660701 h 2795823"/>
              <a:gd name="connsiteX4" fmla="*/ 710919 w 2562891"/>
              <a:gd name="connsiteY4" fmla="*/ 2728262 h 2795823"/>
              <a:gd name="connsiteX0" fmla="*/ 809039 w 2562891"/>
              <a:gd name="connsiteY0" fmla="*/ 2648199 h 2795823"/>
              <a:gd name="connsiteX1" fmla="*/ 673918 w 2562891"/>
              <a:gd name="connsiteY1" fmla="*/ 2783320 h 2795823"/>
              <a:gd name="connsiteX2" fmla="*/ 538797 w 2562891"/>
              <a:gd name="connsiteY2" fmla="*/ 2648199 h 2795823"/>
              <a:gd name="connsiteX3" fmla="*/ 673918 w 2562891"/>
              <a:gd name="connsiteY3" fmla="*/ 2513078 h 2795823"/>
              <a:gd name="connsiteX4" fmla="*/ 809039 w 2562891"/>
              <a:gd name="connsiteY4" fmla="*/ 2648199 h 2795823"/>
              <a:gd name="connsiteX0" fmla="*/ 955345 w 2562891"/>
              <a:gd name="connsiteY0" fmla="*/ 2441899 h 2795823"/>
              <a:gd name="connsiteX1" fmla="*/ 752663 w 2562891"/>
              <a:gd name="connsiteY1" fmla="*/ 2644581 h 2795823"/>
              <a:gd name="connsiteX2" fmla="*/ 549981 w 2562891"/>
              <a:gd name="connsiteY2" fmla="*/ 2441899 h 2795823"/>
              <a:gd name="connsiteX3" fmla="*/ 752663 w 2562891"/>
              <a:gd name="connsiteY3" fmla="*/ 2239217 h 2795823"/>
              <a:gd name="connsiteX4" fmla="*/ 955345 w 2562891"/>
              <a:gd name="connsiteY4" fmla="*/ 2441899 h 2795823"/>
              <a:gd name="connsiteX0" fmla="*/ 3465 w 39753"/>
              <a:gd name="connsiteY0" fmla="*/ 24999 h 49659"/>
              <a:gd name="connsiteX1" fmla="*/ 846 w 39753"/>
              <a:gd name="connsiteY1" fmla="*/ 24461 h 49659"/>
              <a:gd name="connsiteX2" fmla="*/ 4307 w 39753"/>
              <a:gd name="connsiteY2" fmla="*/ 34758 h 49659"/>
              <a:gd name="connsiteX3" fmla="*/ 4417 w 39753"/>
              <a:gd name="connsiteY3" fmla="*/ 34142 h 49659"/>
              <a:gd name="connsiteX4" fmla="*/ 13857 w 39753"/>
              <a:gd name="connsiteY4" fmla="*/ 38949 h 49659"/>
              <a:gd name="connsiteX5" fmla="*/ 13189 w 39753"/>
              <a:gd name="connsiteY5" fmla="*/ 37209 h 49659"/>
              <a:gd name="connsiteX6" fmla="*/ 25266 w 39753"/>
              <a:gd name="connsiteY6" fmla="*/ 28748 h 49659"/>
              <a:gd name="connsiteX7" fmla="*/ 24512 w 39753"/>
              <a:gd name="connsiteY7" fmla="*/ 30498 h 49659"/>
              <a:gd name="connsiteX8" fmla="*/ 32344 w 39753"/>
              <a:gd name="connsiteY8" fmla="*/ 24568 h 49659"/>
              <a:gd name="connsiteX9" fmla="*/ 32704 w 39753"/>
              <a:gd name="connsiteY9" fmla="*/ 26639 h 49659"/>
              <a:gd name="connsiteX10" fmla="*/ 39177 w 39753"/>
              <a:gd name="connsiteY10" fmla="*/ 15213 h 49659"/>
              <a:gd name="connsiteX11" fmla="*/ 37729 w 39753"/>
              <a:gd name="connsiteY11" fmla="*/ 17889 h 49659"/>
              <a:gd name="connsiteX12" fmla="*/ 35703 w 39753"/>
              <a:gd name="connsiteY12" fmla="*/ 5285 h 49659"/>
              <a:gd name="connsiteX13" fmla="*/ 35779 w 39753"/>
              <a:gd name="connsiteY13" fmla="*/ 6549 h 49659"/>
              <a:gd name="connsiteX14" fmla="*/ 26457 w 39753"/>
              <a:gd name="connsiteY14" fmla="*/ 3811 h 49659"/>
              <a:gd name="connsiteX15" fmla="*/ 27199 w 39753"/>
              <a:gd name="connsiteY15" fmla="*/ 2199 h 49659"/>
              <a:gd name="connsiteX16" fmla="*/ 19520 w 39753"/>
              <a:gd name="connsiteY16" fmla="*/ 4579 h 49659"/>
              <a:gd name="connsiteX17" fmla="*/ 19879 w 39753"/>
              <a:gd name="connsiteY17" fmla="*/ 3189 h 49659"/>
              <a:gd name="connsiteX18" fmla="*/ 13739 w 39753"/>
              <a:gd name="connsiteY18" fmla="*/ 9104 h 49659"/>
              <a:gd name="connsiteX19" fmla="*/ 15334 w 39753"/>
              <a:gd name="connsiteY19" fmla="*/ 11240 h 49659"/>
              <a:gd name="connsiteX20" fmla="*/ 9111 w 39753"/>
              <a:gd name="connsiteY20" fmla="*/ 17931 h 49659"/>
              <a:gd name="connsiteX21" fmla="*/ 8370 w 39753"/>
              <a:gd name="connsiteY21" fmla="*/ 16354 h 49659"/>
              <a:gd name="connsiteX0" fmla="*/ 6883 w 39753"/>
              <a:gd name="connsiteY0" fmla="*/ 15918 h 49659"/>
              <a:gd name="connsiteX1" fmla="*/ 9443 w 39753"/>
              <a:gd name="connsiteY1" fmla="*/ 11030 h 49659"/>
              <a:gd name="connsiteX2" fmla="*/ 15164 w 39753"/>
              <a:gd name="connsiteY2" fmla="*/ 11152 h 49659"/>
              <a:gd name="connsiteX3" fmla="*/ 19835 w 39753"/>
              <a:gd name="connsiteY3" fmla="*/ 3291 h 49659"/>
              <a:gd name="connsiteX4" fmla="*/ 23128 w 39753"/>
              <a:gd name="connsiteY4" fmla="*/ 59 h 49659"/>
              <a:gd name="connsiteX5" fmla="*/ 27212 w 39753"/>
              <a:gd name="connsiteY5" fmla="*/ 2340 h 49659"/>
              <a:gd name="connsiteX6" fmla="*/ 32842 w 39753"/>
              <a:gd name="connsiteY6" fmla="*/ 549 h 49659"/>
              <a:gd name="connsiteX7" fmla="*/ 35697 w 39753"/>
              <a:gd name="connsiteY7" fmla="*/ 5435 h 49659"/>
              <a:gd name="connsiteX8" fmla="*/ 39361 w 39753"/>
              <a:gd name="connsiteY8" fmla="*/ 10177 h 49659"/>
              <a:gd name="connsiteX9" fmla="*/ 39197 w 39753"/>
              <a:gd name="connsiteY9" fmla="*/ 15319 h 49659"/>
              <a:gd name="connsiteX10" fmla="*/ 38236 w 39753"/>
              <a:gd name="connsiteY10" fmla="*/ 22543 h 49659"/>
              <a:gd name="connsiteX11" fmla="*/ 32624 w 39753"/>
              <a:gd name="connsiteY11" fmla="*/ 26633 h 49659"/>
              <a:gd name="connsiteX12" fmla="*/ 28038 w 39753"/>
              <a:gd name="connsiteY12" fmla="*/ 31095 h 49659"/>
              <a:gd name="connsiteX13" fmla="*/ 24402 w 39753"/>
              <a:gd name="connsiteY13" fmla="*/ 30453 h 49659"/>
              <a:gd name="connsiteX14" fmla="*/ 21394 w 39753"/>
              <a:gd name="connsiteY14" fmla="*/ 37941 h 49659"/>
              <a:gd name="connsiteX15" fmla="*/ 13859 w 39753"/>
              <a:gd name="connsiteY15" fmla="*/ 39125 h 49659"/>
              <a:gd name="connsiteX16" fmla="*/ 4088 w 39753"/>
              <a:gd name="connsiteY16" fmla="*/ 33975 h 49659"/>
              <a:gd name="connsiteX17" fmla="*/ 300 w 39753"/>
              <a:gd name="connsiteY17" fmla="*/ 31109 h 49659"/>
              <a:gd name="connsiteX18" fmla="*/ 955 w 39753"/>
              <a:gd name="connsiteY18" fmla="*/ 24812 h 49659"/>
              <a:gd name="connsiteX19" fmla="*/ 557 w 39753"/>
              <a:gd name="connsiteY19" fmla="*/ 21871 h 49659"/>
              <a:gd name="connsiteX20" fmla="*/ 5237 w 39753"/>
              <a:gd name="connsiteY20" fmla="*/ 16779 h 49659"/>
              <a:gd name="connsiteX21" fmla="*/ 6883 w 39753"/>
              <a:gd name="connsiteY21" fmla="*/ 15918 h 49659"/>
              <a:gd name="connsiteX0" fmla="*/ 710919 w 2562891"/>
              <a:gd name="connsiteY0" fmla="*/ 2728262 h 2795823"/>
              <a:gd name="connsiteX1" fmla="*/ 643358 w 2562891"/>
              <a:gd name="connsiteY1" fmla="*/ 2795823 h 2795823"/>
              <a:gd name="connsiteX2" fmla="*/ 575797 w 2562891"/>
              <a:gd name="connsiteY2" fmla="*/ 2728262 h 2795823"/>
              <a:gd name="connsiteX3" fmla="*/ 643358 w 2562891"/>
              <a:gd name="connsiteY3" fmla="*/ 2660701 h 2795823"/>
              <a:gd name="connsiteX4" fmla="*/ 710919 w 2562891"/>
              <a:gd name="connsiteY4" fmla="*/ 2728262 h 2795823"/>
              <a:gd name="connsiteX0" fmla="*/ 809039 w 2562891"/>
              <a:gd name="connsiteY0" fmla="*/ 2648199 h 2795823"/>
              <a:gd name="connsiteX1" fmla="*/ 673918 w 2562891"/>
              <a:gd name="connsiteY1" fmla="*/ 2783320 h 2795823"/>
              <a:gd name="connsiteX2" fmla="*/ 538797 w 2562891"/>
              <a:gd name="connsiteY2" fmla="*/ 2648199 h 2795823"/>
              <a:gd name="connsiteX3" fmla="*/ 673918 w 2562891"/>
              <a:gd name="connsiteY3" fmla="*/ 2513078 h 2795823"/>
              <a:gd name="connsiteX4" fmla="*/ 809039 w 2562891"/>
              <a:gd name="connsiteY4" fmla="*/ 2648199 h 2795823"/>
              <a:gd name="connsiteX0" fmla="*/ 955345 w 2562891"/>
              <a:gd name="connsiteY0" fmla="*/ 2441899 h 2795823"/>
              <a:gd name="connsiteX1" fmla="*/ 752663 w 2562891"/>
              <a:gd name="connsiteY1" fmla="*/ 2644581 h 2795823"/>
              <a:gd name="connsiteX2" fmla="*/ 549981 w 2562891"/>
              <a:gd name="connsiteY2" fmla="*/ 2441899 h 2795823"/>
              <a:gd name="connsiteX3" fmla="*/ 752663 w 2562891"/>
              <a:gd name="connsiteY3" fmla="*/ 2239217 h 2795823"/>
              <a:gd name="connsiteX4" fmla="*/ 955345 w 2562891"/>
              <a:gd name="connsiteY4" fmla="*/ 2441899 h 2795823"/>
              <a:gd name="connsiteX0" fmla="*/ 3465 w 39753"/>
              <a:gd name="connsiteY0" fmla="*/ 24999 h 49659"/>
              <a:gd name="connsiteX1" fmla="*/ 846 w 39753"/>
              <a:gd name="connsiteY1" fmla="*/ 24461 h 49659"/>
              <a:gd name="connsiteX2" fmla="*/ 4307 w 39753"/>
              <a:gd name="connsiteY2" fmla="*/ 34758 h 49659"/>
              <a:gd name="connsiteX3" fmla="*/ 4417 w 39753"/>
              <a:gd name="connsiteY3" fmla="*/ 34142 h 49659"/>
              <a:gd name="connsiteX4" fmla="*/ 13857 w 39753"/>
              <a:gd name="connsiteY4" fmla="*/ 38949 h 49659"/>
              <a:gd name="connsiteX5" fmla="*/ 13189 w 39753"/>
              <a:gd name="connsiteY5" fmla="*/ 37209 h 49659"/>
              <a:gd name="connsiteX6" fmla="*/ 25266 w 39753"/>
              <a:gd name="connsiteY6" fmla="*/ 28748 h 49659"/>
              <a:gd name="connsiteX7" fmla="*/ 24512 w 39753"/>
              <a:gd name="connsiteY7" fmla="*/ 30498 h 49659"/>
              <a:gd name="connsiteX8" fmla="*/ 32344 w 39753"/>
              <a:gd name="connsiteY8" fmla="*/ 24568 h 49659"/>
              <a:gd name="connsiteX9" fmla="*/ 32704 w 39753"/>
              <a:gd name="connsiteY9" fmla="*/ 26639 h 49659"/>
              <a:gd name="connsiteX10" fmla="*/ 39177 w 39753"/>
              <a:gd name="connsiteY10" fmla="*/ 15213 h 49659"/>
              <a:gd name="connsiteX11" fmla="*/ 37729 w 39753"/>
              <a:gd name="connsiteY11" fmla="*/ 17889 h 49659"/>
              <a:gd name="connsiteX12" fmla="*/ 35703 w 39753"/>
              <a:gd name="connsiteY12" fmla="*/ 5285 h 49659"/>
              <a:gd name="connsiteX13" fmla="*/ 35779 w 39753"/>
              <a:gd name="connsiteY13" fmla="*/ 6549 h 49659"/>
              <a:gd name="connsiteX14" fmla="*/ 26457 w 39753"/>
              <a:gd name="connsiteY14" fmla="*/ 3811 h 49659"/>
              <a:gd name="connsiteX15" fmla="*/ 27199 w 39753"/>
              <a:gd name="connsiteY15" fmla="*/ 2199 h 49659"/>
              <a:gd name="connsiteX16" fmla="*/ 19520 w 39753"/>
              <a:gd name="connsiteY16" fmla="*/ 4579 h 49659"/>
              <a:gd name="connsiteX17" fmla="*/ 19879 w 39753"/>
              <a:gd name="connsiteY17" fmla="*/ 3189 h 49659"/>
              <a:gd name="connsiteX18" fmla="*/ 13739 w 39753"/>
              <a:gd name="connsiteY18" fmla="*/ 9104 h 49659"/>
              <a:gd name="connsiteX19" fmla="*/ 15334 w 39753"/>
              <a:gd name="connsiteY19" fmla="*/ 11240 h 49659"/>
              <a:gd name="connsiteX20" fmla="*/ 9111 w 39753"/>
              <a:gd name="connsiteY20" fmla="*/ 17931 h 49659"/>
              <a:gd name="connsiteX21" fmla="*/ 8370 w 39753"/>
              <a:gd name="connsiteY21" fmla="*/ 16354 h 49659"/>
              <a:gd name="connsiteX0" fmla="*/ 6883 w 39753"/>
              <a:gd name="connsiteY0" fmla="*/ 15918 h 49659"/>
              <a:gd name="connsiteX1" fmla="*/ 9443 w 39753"/>
              <a:gd name="connsiteY1" fmla="*/ 11030 h 49659"/>
              <a:gd name="connsiteX2" fmla="*/ 15164 w 39753"/>
              <a:gd name="connsiteY2" fmla="*/ 11152 h 49659"/>
              <a:gd name="connsiteX3" fmla="*/ 19835 w 39753"/>
              <a:gd name="connsiteY3" fmla="*/ 3291 h 49659"/>
              <a:gd name="connsiteX4" fmla="*/ 23128 w 39753"/>
              <a:gd name="connsiteY4" fmla="*/ 59 h 49659"/>
              <a:gd name="connsiteX5" fmla="*/ 27212 w 39753"/>
              <a:gd name="connsiteY5" fmla="*/ 2340 h 49659"/>
              <a:gd name="connsiteX6" fmla="*/ 32842 w 39753"/>
              <a:gd name="connsiteY6" fmla="*/ 549 h 49659"/>
              <a:gd name="connsiteX7" fmla="*/ 35697 w 39753"/>
              <a:gd name="connsiteY7" fmla="*/ 5435 h 49659"/>
              <a:gd name="connsiteX8" fmla="*/ 39361 w 39753"/>
              <a:gd name="connsiteY8" fmla="*/ 10177 h 49659"/>
              <a:gd name="connsiteX9" fmla="*/ 39197 w 39753"/>
              <a:gd name="connsiteY9" fmla="*/ 15319 h 49659"/>
              <a:gd name="connsiteX10" fmla="*/ 38236 w 39753"/>
              <a:gd name="connsiteY10" fmla="*/ 22543 h 49659"/>
              <a:gd name="connsiteX11" fmla="*/ 32624 w 39753"/>
              <a:gd name="connsiteY11" fmla="*/ 26633 h 49659"/>
              <a:gd name="connsiteX12" fmla="*/ 28038 w 39753"/>
              <a:gd name="connsiteY12" fmla="*/ 31095 h 49659"/>
              <a:gd name="connsiteX13" fmla="*/ 24402 w 39753"/>
              <a:gd name="connsiteY13" fmla="*/ 30453 h 49659"/>
              <a:gd name="connsiteX14" fmla="*/ 21394 w 39753"/>
              <a:gd name="connsiteY14" fmla="*/ 37941 h 49659"/>
              <a:gd name="connsiteX15" fmla="*/ 13859 w 39753"/>
              <a:gd name="connsiteY15" fmla="*/ 39125 h 49659"/>
              <a:gd name="connsiteX16" fmla="*/ 4088 w 39753"/>
              <a:gd name="connsiteY16" fmla="*/ 33975 h 49659"/>
              <a:gd name="connsiteX17" fmla="*/ 300 w 39753"/>
              <a:gd name="connsiteY17" fmla="*/ 31109 h 49659"/>
              <a:gd name="connsiteX18" fmla="*/ 955 w 39753"/>
              <a:gd name="connsiteY18" fmla="*/ 24812 h 49659"/>
              <a:gd name="connsiteX19" fmla="*/ 557 w 39753"/>
              <a:gd name="connsiteY19" fmla="*/ 21871 h 49659"/>
              <a:gd name="connsiteX20" fmla="*/ 5237 w 39753"/>
              <a:gd name="connsiteY20" fmla="*/ 16779 h 49659"/>
              <a:gd name="connsiteX21" fmla="*/ 6883 w 39753"/>
              <a:gd name="connsiteY21" fmla="*/ 15918 h 49659"/>
              <a:gd name="connsiteX0" fmla="*/ 710919 w 2562891"/>
              <a:gd name="connsiteY0" fmla="*/ 2728262 h 2795823"/>
              <a:gd name="connsiteX1" fmla="*/ 643358 w 2562891"/>
              <a:gd name="connsiteY1" fmla="*/ 2795823 h 2795823"/>
              <a:gd name="connsiteX2" fmla="*/ 575797 w 2562891"/>
              <a:gd name="connsiteY2" fmla="*/ 2728262 h 2795823"/>
              <a:gd name="connsiteX3" fmla="*/ 643358 w 2562891"/>
              <a:gd name="connsiteY3" fmla="*/ 2660701 h 2795823"/>
              <a:gd name="connsiteX4" fmla="*/ 710919 w 2562891"/>
              <a:gd name="connsiteY4" fmla="*/ 2728262 h 2795823"/>
              <a:gd name="connsiteX0" fmla="*/ 809039 w 2562891"/>
              <a:gd name="connsiteY0" fmla="*/ 2648199 h 2795823"/>
              <a:gd name="connsiteX1" fmla="*/ 673918 w 2562891"/>
              <a:gd name="connsiteY1" fmla="*/ 2783320 h 2795823"/>
              <a:gd name="connsiteX2" fmla="*/ 538797 w 2562891"/>
              <a:gd name="connsiteY2" fmla="*/ 2648199 h 2795823"/>
              <a:gd name="connsiteX3" fmla="*/ 673918 w 2562891"/>
              <a:gd name="connsiteY3" fmla="*/ 2513078 h 2795823"/>
              <a:gd name="connsiteX4" fmla="*/ 809039 w 2562891"/>
              <a:gd name="connsiteY4" fmla="*/ 2648199 h 2795823"/>
              <a:gd name="connsiteX0" fmla="*/ 955345 w 2562891"/>
              <a:gd name="connsiteY0" fmla="*/ 2441899 h 2795823"/>
              <a:gd name="connsiteX1" fmla="*/ 752663 w 2562891"/>
              <a:gd name="connsiteY1" fmla="*/ 2644581 h 2795823"/>
              <a:gd name="connsiteX2" fmla="*/ 549981 w 2562891"/>
              <a:gd name="connsiteY2" fmla="*/ 2441899 h 2795823"/>
              <a:gd name="connsiteX3" fmla="*/ 752663 w 2562891"/>
              <a:gd name="connsiteY3" fmla="*/ 2239217 h 2795823"/>
              <a:gd name="connsiteX4" fmla="*/ 955345 w 2562891"/>
              <a:gd name="connsiteY4" fmla="*/ 2441899 h 2795823"/>
              <a:gd name="connsiteX0" fmla="*/ 3465 w 39753"/>
              <a:gd name="connsiteY0" fmla="*/ 24999 h 49659"/>
              <a:gd name="connsiteX1" fmla="*/ 846 w 39753"/>
              <a:gd name="connsiteY1" fmla="*/ 24461 h 49659"/>
              <a:gd name="connsiteX2" fmla="*/ 4307 w 39753"/>
              <a:gd name="connsiteY2" fmla="*/ 34758 h 49659"/>
              <a:gd name="connsiteX3" fmla="*/ 4417 w 39753"/>
              <a:gd name="connsiteY3" fmla="*/ 34142 h 49659"/>
              <a:gd name="connsiteX4" fmla="*/ 13857 w 39753"/>
              <a:gd name="connsiteY4" fmla="*/ 38949 h 49659"/>
              <a:gd name="connsiteX5" fmla="*/ 13189 w 39753"/>
              <a:gd name="connsiteY5" fmla="*/ 37209 h 49659"/>
              <a:gd name="connsiteX6" fmla="*/ 25266 w 39753"/>
              <a:gd name="connsiteY6" fmla="*/ 28748 h 49659"/>
              <a:gd name="connsiteX7" fmla="*/ 24512 w 39753"/>
              <a:gd name="connsiteY7" fmla="*/ 30498 h 49659"/>
              <a:gd name="connsiteX8" fmla="*/ 32344 w 39753"/>
              <a:gd name="connsiteY8" fmla="*/ 24568 h 49659"/>
              <a:gd name="connsiteX9" fmla="*/ 32704 w 39753"/>
              <a:gd name="connsiteY9" fmla="*/ 26639 h 49659"/>
              <a:gd name="connsiteX10" fmla="*/ 39177 w 39753"/>
              <a:gd name="connsiteY10" fmla="*/ 15213 h 49659"/>
              <a:gd name="connsiteX11" fmla="*/ 37729 w 39753"/>
              <a:gd name="connsiteY11" fmla="*/ 17889 h 49659"/>
              <a:gd name="connsiteX12" fmla="*/ 35703 w 39753"/>
              <a:gd name="connsiteY12" fmla="*/ 5285 h 49659"/>
              <a:gd name="connsiteX13" fmla="*/ 35779 w 39753"/>
              <a:gd name="connsiteY13" fmla="*/ 6549 h 49659"/>
              <a:gd name="connsiteX14" fmla="*/ 26457 w 39753"/>
              <a:gd name="connsiteY14" fmla="*/ 3811 h 49659"/>
              <a:gd name="connsiteX15" fmla="*/ 27199 w 39753"/>
              <a:gd name="connsiteY15" fmla="*/ 2199 h 49659"/>
              <a:gd name="connsiteX16" fmla="*/ 19520 w 39753"/>
              <a:gd name="connsiteY16" fmla="*/ 4579 h 49659"/>
              <a:gd name="connsiteX17" fmla="*/ 20262 w 39753"/>
              <a:gd name="connsiteY17" fmla="*/ 4345 h 49659"/>
              <a:gd name="connsiteX18" fmla="*/ 13739 w 39753"/>
              <a:gd name="connsiteY18" fmla="*/ 9104 h 49659"/>
              <a:gd name="connsiteX19" fmla="*/ 15334 w 39753"/>
              <a:gd name="connsiteY19" fmla="*/ 11240 h 49659"/>
              <a:gd name="connsiteX20" fmla="*/ 9111 w 39753"/>
              <a:gd name="connsiteY20" fmla="*/ 17931 h 49659"/>
              <a:gd name="connsiteX21" fmla="*/ 8370 w 39753"/>
              <a:gd name="connsiteY21" fmla="*/ 16354 h 49659"/>
              <a:gd name="connsiteX0" fmla="*/ 6883 w 39753"/>
              <a:gd name="connsiteY0" fmla="*/ 15910 h 49651"/>
              <a:gd name="connsiteX1" fmla="*/ 9443 w 39753"/>
              <a:gd name="connsiteY1" fmla="*/ 11022 h 49651"/>
              <a:gd name="connsiteX2" fmla="*/ 15164 w 39753"/>
              <a:gd name="connsiteY2" fmla="*/ 11144 h 49651"/>
              <a:gd name="connsiteX3" fmla="*/ 19835 w 39753"/>
              <a:gd name="connsiteY3" fmla="*/ 3283 h 49651"/>
              <a:gd name="connsiteX4" fmla="*/ 22989 w 39753"/>
              <a:gd name="connsiteY4" fmla="*/ 1327 h 49651"/>
              <a:gd name="connsiteX5" fmla="*/ 27212 w 39753"/>
              <a:gd name="connsiteY5" fmla="*/ 2332 h 49651"/>
              <a:gd name="connsiteX6" fmla="*/ 32842 w 39753"/>
              <a:gd name="connsiteY6" fmla="*/ 541 h 49651"/>
              <a:gd name="connsiteX7" fmla="*/ 35697 w 39753"/>
              <a:gd name="connsiteY7" fmla="*/ 5427 h 49651"/>
              <a:gd name="connsiteX8" fmla="*/ 39361 w 39753"/>
              <a:gd name="connsiteY8" fmla="*/ 10169 h 49651"/>
              <a:gd name="connsiteX9" fmla="*/ 39197 w 39753"/>
              <a:gd name="connsiteY9" fmla="*/ 15311 h 49651"/>
              <a:gd name="connsiteX10" fmla="*/ 38236 w 39753"/>
              <a:gd name="connsiteY10" fmla="*/ 22535 h 49651"/>
              <a:gd name="connsiteX11" fmla="*/ 32624 w 39753"/>
              <a:gd name="connsiteY11" fmla="*/ 26625 h 49651"/>
              <a:gd name="connsiteX12" fmla="*/ 28038 w 39753"/>
              <a:gd name="connsiteY12" fmla="*/ 31087 h 49651"/>
              <a:gd name="connsiteX13" fmla="*/ 24402 w 39753"/>
              <a:gd name="connsiteY13" fmla="*/ 30445 h 49651"/>
              <a:gd name="connsiteX14" fmla="*/ 21394 w 39753"/>
              <a:gd name="connsiteY14" fmla="*/ 37933 h 49651"/>
              <a:gd name="connsiteX15" fmla="*/ 13859 w 39753"/>
              <a:gd name="connsiteY15" fmla="*/ 39117 h 49651"/>
              <a:gd name="connsiteX16" fmla="*/ 4088 w 39753"/>
              <a:gd name="connsiteY16" fmla="*/ 33967 h 49651"/>
              <a:gd name="connsiteX17" fmla="*/ 300 w 39753"/>
              <a:gd name="connsiteY17" fmla="*/ 31101 h 49651"/>
              <a:gd name="connsiteX18" fmla="*/ 955 w 39753"/>
              <a:gd name="connsiteY18" fmla="*/ 24804 h 49651"/>
              <a:gd name="connsiteX19" fmla="*/ 557 w 39753"/>
              <a:gd name="connsiteY19" fmla="*/ 21863 h 49651"/>
              <a:gd name="connsiteX20" fmla="*/ 5237 w 39753"/>
              <a:gd name="connsiteY20" fmla="*/ 16771 h 49651"/>
              <a:gd name="connsiteX21" fmla="*/ 6883 w 39753"/>
              <a:gd name="connsiteY21" fmla="*/ 15910 h 49651"/>
              <a:gd name="connsiteX0" fmla="*/ 710919 w 2562891"/>
              <a:gd name="connsiteY0" fmla="*/ 2727812 h 2795373"/>
              <a:gd name="connsiteX1" fmla="*/ 643358 w 2562891"/>
              <a:gd name="connsiteY1" fmla="*/ 2795373 h 2795373"/>
              <a:gd name="connsiteX2" fmla="*/ 575797 w 2562891"/>
              <a:gd name="connsiteY2" fmla="*/ 2727812 h 2795373"/>
              <a:gd name="connsiteX3" fmla="*/ 643358 w 2562891"/>
              <a:gd name="connsiteY3" fmla="*/ 2660251 h 2795373"/>
              <a:gd name="connsiteX4" fmla="*/ 710919 w 2562891"/>
              <a:gd name="connsiteY4" fmla="*/ 2727812 h 2795373"/>
              <a:gd name="connsiteX0" fmla="*/ 809039 w 2562891"/>
              <a:gd name="connsiteY0" fmla="*/ 2647749 h 2795373"/>
              <a:gd name="connsiteX1" fmla="*/ 673918 w 2562891"/>
              <a:gd name="connsiteY1" fmla="*/ 2782870 h 2795373"/>
              <a:gd name="connsiteX2" fmla="*/ 538797 w 2562891"/>
              <a:gd name="connsiteY2" fmla="*/ 2647749 h 2795373"/>
              <a:gd name="connsiteX3" fmla="*/ 673918 w 2562891"/>
              <a:gd name="connsiteY3" fmla="*/ 2512628 h 2795373"/>
              <a:gd name="connsiteX4" fmla="*/ 809039 w 2562891"/>
              <a:gd name="connsiteY4" fmla="*/ 2647749 h 2795373"/>
              <a:gd name="connsiteX0" fmla="*/ 955345 w 2562891"/>
              <a:gd name="connsiteY0" fmla="*/ 2441449 h 2795373"/>
              <a:gd name="connsiteX1" fmla="*/ 752663 w 2562891"/>
              <a:gd name="connsiteY1" fmla="*/ 2644131 h 2795373"/>
              <a:gd name="connsiteX2" fmla="*/ 549981 w 2562891"/>
              <a:gd name="connsiteY2" fmla="*/ 2441449 h 2795373"/>
              <a:gd name="connsiteX3" fmla="*/ 752663 w 2562891"/>
              <a:gd name="connsiteY3" fmla="*/ 2238767 h 2795373"/>
              <a:gd name="connsiteX4" fmla="*/ 955345 w 2562891"/>
              <a:gd name="connsiteY4" fmla="*/ 2441449 h 2795373"/>
              <a:gd name="connsiteX0" fmla="*/ 3465 w 39753"/>
              <a:gd name="connsiteY0" fmla="*/ 24991 h 49651"/>
              <a:gd name="connsiteX1" fmla="*/ 846 w 39753"/>
              <a:gd name="connsiteY1" fmla="*/ 24453 h 49651"/>
              <a:gd name="connsiteX2" fmla="*/ 4307 w 39753"/>
              <a:gd name="connsiteY2" fmla="*/ 34750 h 49651"/>
              <a:gd name="connsiteX3" fmla="*/ 4417 w 39753"/>
              <a:gd name="connsiteY3" fmla="*/ 34134 h 49651"/>
              <a:gd name="connsiteX4" fmla="*/ 13857 w 39753"/>
              <a:gd name="connsiteY4" fmla="*/ 38941 h 49651"/>
              <a:gd name="connsiteX5" fmla="*/ 13189 w 39753"/>
              <a:gd name="connsiteY5" fmla="*/ 37201 h 49651"/>
              <a:gd name="connsiteX6" fmla="*/ 25266 w 39753"/>
              <a:gd name="connsiteY6" fmla="*/ 28740 h 49651"/>
              <a:gd name="connsiteX7" fmla="*/ 24512 w 39753"/>
              <a:gd name="connsiteY7" fmla="*/ 30490 h 49651"/>
              <a:gd name="connsiteX8" fmla="*/ 32344 w 39753"/>
              <a:gd name="connsiteY8" fmla="*/ 24560 h 49651"/>
              <a:gd name="connsiteX9" fmla="*/ 32704 w 39753"/>
              <a:gd name="connsiteY9" fmla="*/ 26631 h 49651"/>
              <a:gd name="connsiteX10" fmla="*/ 39177 w 39753"/>
              <a:gd name="connsiteY10" fmla="*/ 15205 h 49651"/>
              <a:gd name="connsiteX11" fmla="*/ 37729 w 39753"/>
              <a:gd name="connsiteY11" fmla="*/ 17881 h 49651"/>
              <a:gd name="connsiteX12" fmla="*/ 35703 w 39753"/>
              <a:gd name="connsiteY12" fmla="*/ 5277 h 49651"/>
              <a:gd name="connsiteX13" fmla="*/ 35779 w 39753"/>
              <a:gd name="connsiteY13" fmla="*/ 6541 h 49651"/>
              <a:gd name="connsiteX14" fmla="*/ 26457 w 39753"/>
              <a:gd name="connsiteY14" fmla="*/ 3803 h 49651"/>
              <a:gd name="connsiteX15" fmla="*/ 27199 w 39753"/>
              <a:gd name="connsiteY15" fmla="*/ 2191 h 49651"/>
              <a:gd name="connsiteX16" fmla="*/ 19520 w 39753"/>
              <a:gd name="connsiteY16" fmla="*/ 4571 h 49651"/>
              <a:gd name="connsiteX17" fmla="*/ 20262 w 39753"/>
              <a:gd name="connsiteY17" fmla="*/ 4337 h 49651"/>
              <a:gd name="connsiteX18" fmla="*/ 13739 w 39753"/>
              <a:gd name="connsiteY18" fmla="*/ 9096 h 49651"/>
              <a:gd name="connsiteX19" fmla="*/ 15334 w 39753"/>
              <a:gd name="connsiteY19" fmla="*/ 11232 h 49651"/>
              <a:gd name="connsiteX20" fmla="*/ 9111 w 39753"/>
              <a:gd name="connsiteY20" fmla="*/ 17923 h 49651"/>
              <a:gd name="connsiteX21" fmla="*/ 8370 w 39753"/>
              <a:gd name="connsiteY21" fmla="*/ 16346 h 49651"/>
              <a:gd name="connsiteX0" fmla="*/ 6883 w 39753"/>
              <a:gd name="connsiteY0" fmla="*/ 15910 h 49651"/>
              <a:gd name="connsiteX1" fmla="*/ 9443 w 39753"/>
              <a:gd name="connsiteY1" fmla="*/ 11022 h 49651"/>
              <a:gd name="connsiteX2" fmla="*/ 15164 w 39753"/>
              <a:gd name="connsiteY2" fmla="*/ 11144 h 49651"/>
              <a:gd name="connsiteX3" fmla="*/ 20044 w 39753"/>
              <a:gd name="connsiteY3" fmla="*/ 4639 h 49651"/>
              <a:gd name="connsiteX4" fmla="*/ 22989 w 39753"/>
              <a:gd name="connsiteY4" fmla="*/ 1327 h 49651"/>
              <a:gd name="connsiteX5" fmla="*/ 27212 w 39753"/>
              <a:gd name="connsiteY5" fmla="*/ 2332 h 49651"/>
              <a:gd name="connsiteX6" fmla="*/ 32842 w 39753"/>
              <a:gd name="connsiteY6" fmla="*/ 541 h 49651"/>
              <a:gd name="connsiteX7" fmla="*/ 35697 w 39753"/>
              <a:gd name="connsiteY7" fmla="*/ 5427 h 49651"/>
              <a:gd name="connsiteX8" fmla="*/ 39361 w 39753"/>
              <a:gd name="connsiteY8" fmla="*/ 10169 h 49651"/>
              <a:gd name="connsiteX9" fmla="*/ 39197 w 39753"/>
              <a:gd name="connsiteY9" fmla="*/ 15311 h 49651"/>
              <a:gd name="connsiteX10" fmla="*/ 38236 w 39753"/>
              <a:gd name="connsiteY10" fmla="*/ 22535 h 49651"/>
              <a:gd name="connsiteX11" fmla="*/ 32624 w 39753"/>
              <a:gd name="connsiteY11" fmla="*/ 26625 h 49651"/>
              <a:gd name="connsiteX12" fmla="*/ 28038 w 39753"/>
              <a:gd name="connsiteY12" fmla="*/ 31087 h 49651"/>
              <a:gd name="connsiteX13" fmla="*/ 24402 w 39753"/>
              <a:gd name="connsiteY13" fmla="*/ 30445 h 49651"/>
              <a:gd name="connsiteX14" fmla="*/ 21394 w 39753"/>
              <a:gd name="connsiteY14" fmla="*/ 37933 h 49651"/>
              <a:gd name="connsiteX15" fmla="*/ 13859 w 39753"/>
              <a:gd name="connsiteY15" fmla="*/ 39117 h 49651"/>
              <a:gd name="connsiteX16" fmla="*/ 4088 w 39753"/>
              <a:gd name="connsiteY16" fmla="*/ 33967 h 49651"/>
              <a:gd name="connsiteX17" fmla="*/ 300 w 39753"/>
              <a:gd name="connsiteY17" fmla="*/ 31101 h 49651"/>
              <a:gd name="connsiteX18" fmla="*/ 955 w 39753"/>
              <a:gd name="connsiteY18" fmla="*/ 24804 h 49651"/>
              <a:gd name="connsiteX19" fmla="*/ 557 w 39753"/>
              <a:gd name="connsiteY19" fmla="*/ 21863 h 49651"/>
              <a:gd name="connsiteX20" fmla="*/ 5237 w 39753"/>
              <a:gd name="connsiteY20" fmla="*/ 16771 h 49651"/>
              <a:gd name="connsiteX21" fmla="*/ 6883 w 39753"/>
              <a:gd name="connsiteY21" fmla="*/ 15910 h 49651"/>
              <a:gd name="connsiteX0" fmla="*/ 710919 w 2562891"/>
              <a:gd name="connsiteY0" fmla="*/ 2727812 h 2795373"/>
              <a:gd name="connsiteX1" fmla="*/ 643358 w 2562891"/>
              <a:gd name="connsiteY1" fmla="*/ 2795373 h 2795373"/>
              <a:gd name="connsiteX2" fmla="*/ 575797 w 2562891"/>
              <a:gd name="connsiteY2" fmla="*/ 2727812 h 2795373"/>
              <a:gd name="connsiteX3" fmla="*/ 643358 w 2562891"/>
              <a:gd name="connsiteY3" fmla="*/ 2660251 h 2795373"/>
              <a:gd name="connsiteX4" fmla="*/ 710919 w 2562891"/>
              <a:gd name="connsiteY4" fmla="*/ 2727812 h 2795373"/>
              <a:gd name="connsiteX0" fmla="*/ 809039 w 2562891"/>
              <a:gd name="connsiteY0" fmla="*/ 2647749 h 2795373"/>
              <a:gd name="connsiteX1" fmla="*/ 673918 w 2562891"/>
              <a:gd name="connsiteY1" fmla="*/ 2782870 h 2795373"/>
              <a:gd name="connsiteX2" fmla="*/ 538797 w 2562891"/>
              <a:gd name="connsiteY2" fmla="*/ 2647749 h 2795373"/>
              <a:gd name="connsiteX3" fmla="*/ 673918 w 2562891"/>
              <a:gd name="connsiteY3" fmla="*/ 2512628 h 2795373"/>
              <a:gd name="connsiteX4" fmla="*/ 809039 w 2562891"/>
              <a:gd name="connsiteY4" fmla="*/ 2647749 h 2795373"/>
              <a:gd name="connsiteX0" fmla="*/ 955345 w 2562891"/>
              <a:gd name="connsiteY0" fmla="*/ 2441449 h 2795373"/>
              <a:gd name="connsiteX1" fmla="*/ 752663 w 2562891"/>
              <a:gd name="connsiteY1" fmla="*/ 2644131 h 2795373"/>
              <a:gd name="connsiteX2" fmla="*/ 549981 w 2562891"/>
              <a:gd name="connsiteY2" fmla="*/ 2441449 h 2795373"/>
              <a:gd name="connsiteX3" fmla="*/ 752663 w 2562891"/>
              <a:gd name="connsiteY3" fmla="*/ 2238767 h 2795373"/>
              <a:gd name="connsiteX4" fmla="*/ 955345 w 2562891"/>
              <a:gd name="connsiteY4" fmla="*/ 2441449 h 2795373"/>
              <a:gd name="connsiteX0" fmla="*/ 3465 w 39753"/>
              <a:gd name="connsiteY0" fmla="*/ 24991 h 49651"/>
              <a:gd name="connsiteX1" fmla="*/ 846 w 39753"/>
              <a:gd name="connsiteY1" fmla="*/ 24453 h 49651"/>
              <a:gd name="connsiteX2" fmla="*/ 4307 w 39753"/>
              <a:gd name="connsiteY2" fmla="*/ 34750 h 49651"/>
              <a:gd name="connsiteX3" fmla="*/ 4417 w 39753"/>
              <a:gd name="connsiteY3" fmla="*/ 34134 h 49651"/>
              <a:gd name="connsiteX4" fmla="*/ 13857 w 39753"/>
              <a:gd name="connsiteY4" fmla="*/ 38941 h 49651"/>
              <a:gd name="connsiteX5" fmla="*/ 13189 w 39753"/>
              <a:gd name="connsiteY5" fmla="*/ 37201 h 49651"/>
              <a:gd name="connsiteX6" fmla="*/ 25266 w 39753"/>
              <a:gd name="connsiteY6" fmla="*/ 28740 h 49651"/>
              <a:gd name="connsiteX7" fmla="*/ 24512 w 39753"/>
              <a:gd name="connsiteY7" fmla="*/ 30490 h 49651"/>
              <a:gd name="connsiteX8" fmla="*/ 32344 w 39753"/>
              <a:gd name="connsiteY8" fmla="*/ 24560 h 49651"/>
              <a:gd name="connsiteX9" fmla="*/ 32704 w 39753"/>
              <a:gd name="connsiteY9" fmla="*/ 26631 h 49651"/>
              <a:gd name="connsiteX10" fmla="*/ 39177 w 39753"/>
              <a:gd name="connsiteY10" fmla="*/ 15205 h 49651"/>
              <a:gd name="connsiteX11" fmla="*/ 37729 w 39753"/>
              <a:gd name="connsiteY11" fmla="*/ 17881 h 49651"/>
              <a:gd name="connsiteX12" fmla="*/ 35703 w 39753"/>
              <a:gd name="connsiteY12" fmla="*/ 5277 h 49651"/>
              <a:gd name="connsiteX13" fmla="*/ 35779 w 39753"/>
              <a:gd name="connsiteY13" fmla="*/ 6541 h 49651"/>
              <a:gd name="connsiteX14" fmla="*/ 26457 w 39753"/>
              <a:gd name="connsiteY14" fmla="*/ 3803 h 49651"/>
              <a:gd name="connsiteX15" fmla="*/ 27199 w 39753"/>
              <a:gd name="connsiteY15" fmla="*/ 2191 h 49651"/>
              <a:gd name="connsiteX16" fmla="*/ 19520 w 39753"/>
              <a:gd name="connsiteY16" fmla="*/ 4571 h 49651"/>
              <a:gd name="connsiteX17" fmla="*/ 20262 w 39753"/>
              <a:gd name="connsiteY17" fmla="*/ 4337 h 49651"/>
              <a:gd name="connsiteX18" fmla="*/ 13739 w 39753"/>
              <a:gd name="connsiteY18" fmla="*/ 9096 h 49651"/>
              <a:gd name="connsiteX19" fmla="*/ 15334 w 39753"/>
              <a:gd name="connsiteY19" fmla="*/ 11232 h 49651"/>
              <a:gd name="connsiteX20" fmla="*/ 9111 w 39753"/>
              <a:gd name="connsiteY20" fmla="*/ 17923 h 49651"/>
              <a:gd name="connsiteX21" fmla="*/ 8370 w 39753"/>
              <a:gd name="connsiteY21" fmla="*/ 16346 h 49651"/>
              <a:gd name="connsiteX0" fmla="*/ 6883 w 39753"/>
              <a:gd name="connsiteY0" fmla="*/ 15910 h 49651"/>
              <a:gd name="connsiteX1" fmla="*/ 9443 w 39753"/>
              <a:gd name="connsiteY1" fmla="*/ 11022 h 49651"/>
              <a:gd name="connsiteX2" fmla="*/ 15164 w 39753"/>
              <a:gd name="connsiteY2" fmla="*/ 11144 h 49651"/>
              <a:gd name="connsiteX3" fmla="*/ 17697 w 39753"/>
              <a:gd name="connsiteY3" fmla="*/ 4434 h 49651"/>
              <a:gd name="connsiteX4" fmla="*/ 20044 w 39753"/>
              <a:gd name="connsiteY4" fmla="*/ 4639 h 49651"/>
              <a:gd name="connsiteX5" fmla="*/ 22989 w 39753"/>
              <a:gd name="connsiteY5" fmla="*/ 1327 h 49651"/>
              <a:gd name="connsiteX6" fmla="*/ 27212 w 39753"/>
              <a:gd name="connsiteY6" fmla="*/ 2332 h 49651"/>
              <a:gd name="connsiteX7" fmla="*/ 32842 w 39753"/>
              <a:gd name="connsiteY7" fmla="*/ 541 h 49651"/>
              <a:gd name="connsiteX8" fmla="*/ 35697 w 39753"/>
              <a:gd name="connsiteY8" fmla="*/ 5427 h 49651"/>
              <a:gd name="connsiteX9" fmla="*/ 39361 w 39753"/>
              <a:gd name="connsiteY9" fmla="*/ 10169 h 49651"/>
              <a:gd name="connsiteX10" fmla="*/ 39197 w 39753"/>
              <a:gd name="connsiteY10" fmla="*/ 15311 h 49651"/>
              <a:gd name="connsiteX11" fmla="*/ 38236 w 39753"/>
              <a:gd name="connsiteY11" fmla="*/ 22535 h 49651"/>
              <a:gd name="connsiteX12" fmla="*/ 32624 w 39753"/>
              <a:gd name="connsiteY12" fmla="*/ 26625 h 49651"/>
              <a:gd name="connsiteX13" fmla="*/ 28038 w 39753"/>
              <a:gd name="connsiteY13" fmla="*/ 31087 h 49651"/>
              <a:gd name="connsiteX14" fmla="*/ 24402 w 39753"/>
              <a:gd name="connsiteY14" fmla="*/ 30445 h 49651"/>
              <a:gd name="connsiteX15" fmla="*/ 21394 w 39753"/>
              <a:gd name="connsiteY15" fmla="*/ 37933 h 49651"/>
              <a:gd name="connsiteX16" fmla="*/ 13859 w 39753"/>
              <a:gd name="connsiteY16" fmla="*/ 39117 h 49651"/>
              <a:gd name="connsiteX17" fmla="*/ 4088 w 39753"/>
              <a:gd name="connsiteY17" fmla="*/ 33967 h 49651"/>
              <a:gd name="connsiteX18" fmla="*/ 300 w 39753"/>
              <a:gd name="connsiteY18" fmla="*/ 31101 h 49651"/>
              <a:gd name="connsiteX19" fmla="*/ 955 w 39753"/>
              <a:gd name="connsiteY19" fmla="*/ 24804 h 49651"/>
              <a:gd name="connsiteX20" fmla="*/ 557 w 39753"/>
              <a:gd name="connsiteY20" fmla="*/ 21863 h 49651"/>
              <a:gd name="connsiteX21" fmla="*/ 5237 w 39753"/>
              <a:gd name="connsiteY21" fmla="*/ 16771 h 49651"/>
              <a:gd name="connsiteX22" fmla="*/ 6883 w 39753"/>
              <a:gd name="connsiteY22" fmla="*/ 15910 h 49651"/>
              <a:gd name="connsiteX0" fmla="*/ 710919 w 2562891"/>
              <a:gd name="connsiteY0" fmla="*/ 2727812 h 2795373"/>
              <a:gd name="connsiteX1" fmla="*/ 643358 w 2562891"/>
              <a:gd name="connsiteY1" fmla="*/ 2795373 h 2795373"/>
              <a:gd name="connsiteX2" fmla="*/ 575797 w 2562891"/>
              <a:gd name="connsiteY2" fmla="*/ 2727812 h 2795373"/>
              <a:gd name="connsiteX3" fmla="*/ 643358 w 2562891"/>
              <a:gd name="connsiteY3" fmla="*/ 2660251 h 2795373"/>
              <a:gd name="connsiteX4" fmla="*/ 710919 w 2562891"/>
              <a:gd name="connsiteY4" fmla="*/ 2727812 h 2795373"/>
              <a:gd name="connsiteX0" fmla="*/ 809039 w 2562891"/>
              <a:gd name="connsiteY0" fmla="*/ 2647749 h 2795373"/>
              <a:gd name="connsiteX1" fmla="*/ 673918 w 2562891"/>
              <a:gd name="connsiteY1" fmla="*/ 2782870 h 2795373"/>
              <a:gd name="connsiteX2" fmla="*/ 538797 w 2562891"/>
              <a:gd name="connsiteY2" fmla="*/ 2647749 h 2795373"/>
              <a:gd name="connsiteX3" fmla="*/ 673918 w 2562891"/>
              <a:gd name="connsiteY3" fmla="*/ 2512628 h 2795373"/>
              <a:gd name="connsiteX4" fmla="*/ 809039 w 2562891"/>
              <a:gd name="connsiteY4" fmla="*/ 2647749 h 2795373"/>
              <a:gd name="connsiteX0" fmla="*/ 955345 w 2562891"/>
              <a:gd name="connsiteY0" fmla="*/ 2441449 h 2795373"/>
              <a:gd name="connsiteX1" fmla="*/ 752663 w 2562891"/>
              <a:gd name="connsiteY1" fmla="*/ 2644131 h 2795373"/>
              <a:gd name="connsiteX2" fmla="*/ 549981 w 2562891"/>
              <a:gd name="connsiteY2" fmla="*/ 2441449 h 2795373"/>
              <a:gd name="connsiteX3" fmla="*/ 752663 w 2562891"/>
              <a:gd name="connsiteY3" fmla="*/ 2238767 h 2795373"/>
              <a:gd name="connsiteX4" fmla="*/ 955345 w 2562891"/>
              <a:gd name="connsiteY4" fmla="*/ 2441449 h 2795373"/>
              <a:gd name="connsiteX0" fmla="*/ 3465 w 39753"/>
              <a:gd name="connsiteY0" fmla="*/ 24991 h 49651"/>
              <a:gd name="connsiteX1" fmla="*/ 846 w 39753"/>
              <a:gd name="connsiteY1" fmla="*/ 24453 h 49651"/>
              <a:gd name="connsiteX2" fmla="*/ 4307 w 39753"/>
              <a:gd name="connsiteY2" fmla="*/ 34750 h 49651"/>
              <a:gd name="connsiteX3" fmla="*/ 4417 w 39753"/>
              <a:gd name="connsiteY3" fmla="*/ 34134 h 49651"/>
              <a:gd name="connsiteX4" fmla="*/ 13857 w 39753"/>
              <a:gd name="connsiteY4" fmla="*/ 38941 h 49651"/>
              <a:gd name="connsiteX5" fmla="*/ 13189 w 39753"/>
              <a:gd name="connsiteY5" fmla="*/ 37201 h 49651"/>
              <a:gd name="connsiteX6" fmla="*/ 25266 w 39753"/>
              <a:gd name="connsiteY6" fmla="*/ 28740 h 49651"/>
              <a:gd name="connsiteX7" fmla="*/ 24512 w 39753"/>
              <a:gd name="connsiteY7" fmla="*/ 30490 h 49651"/>
              <a:gd name="connsiteX8" fmla="*/ 32344 w 39753"/>
              <a:gd name="connsiteY8" fmla="*/ 24560 h 49651"/>
              <a:gd name="connsiteX9" fmla="*/ 32704 w 39753"/>
              <a:gd name="connsiteY9" fmla="*/ 26631 h 49651"/>
              <a:gd name="connsiteX10" fmla="*/ 39177 w 39753"/>
              <a:gd name="connsiteY10" fmla="*/ 15205 h 49651"/>
              <a:gd name="connsiteX11" fmla="*/ 37729 w 39753"/>
              <a:gd name="connsiteY11" fmla="*/ 17881 h 49651"/>
              <a:gd name="connsiteX12" fmla="*/ 35703 w 39753"/>
              <a:gd name="connsiteY12" fmla="*/ 5277 h 49651"/>
              <a:gd name="connsiteX13" fmla="*/ 35779 w 39753"/>
              <a:gd name="connsiteY13" fmla="*/ 6541 h 49651"/>
              <a:gd name="connsiteX14" fmla="*/ 26457 w 39753"/>
              <a:gd name="connsiteY14" fmla="*/ 3803 h 49651"/>
              <a:gd name="connsiteX15" fmla="*/ 27199 w 39753"/>
              <a:gd name="connsiteY15" fmla="*/ 2191 h 49651"/>
              <a:gd name="connsiteX16" fmla="*/ 19520 w 39753"/>
              <a:gd name="connsiteY16" fmla="*/ 4571 h 49651"/>
              <a:gd name="connsiteX17" fmla="*/ 20262 w 39753"/>
              <a:gd name="connsiteY17" fmla="*/ 4337 h 49651"/>
              <a:gd name="connsiteX18" fmla="*/ 13739 w 39753"/>
              <a:gd name="connsiteY18" fmla="*/ 9096 h 49651"/>
              <a:gd name="connsiteX19" fmla="*/ 15334 w 39753"/>
              <a:gd name="connsiteY19" fmla="*/ 11232 h 49651"/>
              <a:gd name="connsiteX20" fmla="*/ 9111 w 39753"/>
              <a:gd name="connsiteY20" fmla="*/ 17923 h 49651"/>
              <a:gd name="connsiteX21" fmla="*/ 8370 w 39753"/>
              <a:gd name="connsiteY21" fmla="*/ 16346 h 49651"/>
              <a:gd name="connsiteX0" fmla="*/ 6883 w 39753"/>
              <a:gd name="connsiteY0" fmla="*/ 15910 h 49651"/>
              <a:gd name="connsiteX1" fmla="*/ 9443 w 39753"/>
              <a:gd name="connsiteY1" fmla="*/ 11022 h 49651"/>
              <a:gd name="connsiteX2" fmla="*/ 15164 w 39753"/>
              <a:gd name="connsiteY2" fmla="*/ 11144 h 49651"/>
              <a:gd name="connsiteX3" fmla="*/ 17767 w 39753"/>
              <a:gd name="connsiteY3" fmla="*/ 5870 h 49651"/>
              <a:gd name="connsiteX4" fmla="*/ 20044 w 39753"/>
              <a:gd name="connsiteY4" fmla="*/ 4639 h 49651"/>
              <a:gd name="connsiteX5" fmla="*/ 22989 w 39753"/>
              <a:gd name="connsiteY5" fmla="*/ 1327 h 49651"/>
              <a:gd name="connsiteX6" fmla="*/ 27212 w 39753"/>
              <a:gd name="connsiteY6" fmla="*/ 2332 h 49651"/>
              <a:gd name="connsiteX7" fmla="*/ 32842 w 39753"/>
              <a:gd name="connsiteY7" fmla="*/ 541 h 49651"/>
              <a:gd name="connsiteX8" fmla="*/ 35697 w 39753"/>
              <a:gd name="connsiteY8" fmla="*/ 5427 h 49651"/>
              <a:gd name="connsiteX9" fmla="*/ 39361 w 39753"/>
              <a:gd name="connsiteY9" fmla="*/ 10169 h 49651"/>
              <a:gd name="connsiteX10" fmla="*/ 39197 w 39753"/>
              <a:gd name="connsiteY10" fmla="*/ 15311 h 49651"/>
              <a:gd name="connsiteX11" fmla="*/ 38236 w 39753"/>
              <a:gd name="connsiteY11" fmla="*/ 22535 h 49651"/>
              <a:gd name="connsiteX12" fmla="*/ 32624 w 39753"/>
              <a:gd name="connsiteY12" fmla="*/ 26625 h 49651"/>
              <a:gd name="connsiteX13" fmla="*/ 28038 w 39753"/>
              <a:gd name="connsiteY13" fmla="*/ 31087 h 49651"/>
              <a:gd name="connsiteX14" fmla="*/ 24402 w 39753"/>
              <a:gd name="connsiteY14" fmla="*/ 30445 h 49651"/>
              <a:gd name="connsiteX15" fmla="*/ 21394 w 39753"/>
              <a:gd name="connsiteY15" fmla="*/ 37933 h 49651"/>
              <a:gd name="connsiteX16" fmla="*/ 13859 w 39753"/>
              <a:gd name="connsiteY16" fmla="*/ 39117 h 49651"/>
              <a:gd name="connsiteX17" fmla="*/ 4088 w 39753"/>
              <a:gd name="connsiteY17" fmla="*/ 33967 h 49651"/>
              <a:gd name="connsiteX18" fmla="*/ 300 w 39753"/>
              <a:gd name="connsiteY18" fmla="*/ 31101 h 49651"/>
              <a:gd name="connsiteX19" fmla="*/ 955 w 39753"/>
              <a:gd name="connsiteY19" fmla="*/ 24804 h 49651"/>
              <a:gd name="connsiteX20" fmla="*/ 557 w 39753"/>
              <a:gd name="connsiteY20" fmla="*/ 21863 h 49651"/>
              <a:gd name="connsiteX21" fmla="*/ 5237 w 39753"/>
              <a:gd name="connsiteY21" fmla="*/ 16771 h 49651"/>
              <a:gd name="connsiteX22" fmla="*/ 6883 w 39753"/>
              <a:gd name="connsiteY22" fmla="*/ 15910 h 49651"/>
              <a:gd name="connsiteX0" fmla="*/ 710919 w 2562891"/>
              <a:gd name="connsiteY0" fmla="*/ 2727812 h 2795373"/>
              <a:gd name="connsiteX1" fmla="*/ 643358 w 2562891"/>
              <a:gd name="connsiteY1" fmla="*/ 2795373 h 2795373"/>
              <a:gd name="connsiteX2" fmla="*/ 575797 w 2562891"/>
              <a:gd name="connsiteY2" fmla="*/ 2727812 h 2795373"/>
              <a:gd name="connsiteX3" fmla="*/ 643358 w 2562891"/>
              <a:gd name="connsiteY3" fmla="*/ 2660251 h 2795373"/>
              <a:gd name="connsiteX4" fmla="*/ 710919 w 2562891"/>
              <a:gd name="connsiteY4" fmla="*/ 2727812 h 2795373"/>
              <a:gd name="connsiteX0" fmla="*/ 809039 w 2562891"/>
              <a:gd name="connsiteY0" fmla="*/ 2647749 h 2795373"/>
              <a:gd name="connsiteX1" fmla="*/ 673918 w 2562891"/>
              <a:gd name="connsiteY1" fmla="*/ 2782870 h 2795373"/>
              <a:gd name="connsiteX2" fmla="*/ 538797 w 2562891"/>
              <a:gd name="connsiteY2" fmla="*/ 2647749 h 2795373"/>
              <a:gd name="connsiteX3" fmla="*/ 673918 w 2562891"/>
              <a:gd name="connsiteY3" fmla="*/ 2512628 h 2795373"/>
              <a:gd name="connsiteX4" fmla="*/ 809039 w 2562891"/>
              <a:gd name="connsiteY4" fmla="*/ 2647749 h 2795373"/>
              <a:gd name="connsiteX0" fmla="*/ 955345 w 2562891"/>
              <a:gd name="connsiteY0" fmla="*/ 2441449 h 2795373"/>
              <a:gd name="connsiteX1" fmla="*/ 752663 w 2562891"/>
              <a:gd name="connsiteY1" fmla="*/ 2644131 h 2795373"/>
              <a:gd name="connsiteX2" fmla="*/ 549981 w 2562891"/>
              <a:gd name="connsiteY2" fmla="*/ 2441449 h 2795373"/>
              <a:gd name="connsiteX3" fmla="*/ 752663 w 2562891"/>
              <a:gd name="connsiteY3" fmla="*/ 2238767 h 2795373"/>
              <a:gd name="connsiteX4" fmla="*/ 955345 w 2562891"/>
              <a:gd name="connsiteY4" fmla="*/ 2441449 h 2795373"/>
              <a:gd name="connsiteX0" fmla="*/ 3465 w 39753"/>
              <a:gd name="connsiteY0" fmla="*/ 24991 h 49651"/>
              <a:gd name="connsiteX1" fmla="*/ 846 w 39753"/>
              <a:gd name="connsiteY1" fmla="*/ 24453 h 49651"/>
              <a:gd name="connsiteX2" fmla="*/ 4307 w 39753"/>
              <a:gd name="connsiteY2" fmla="*/ 34750 h 49651"/>
              <a:gd name="connsiteX3" fmla="*/ 4417 w 39753"/>
              <a:gd name="connsiteY3" fmla="*/ 34134 h 49651"/>
              <a:gd name="connsiteX4" fmla="*/ 13857 w 39753"/>
              <a:gd name="connsiteY4" fmla="*/ 38941 h 49651"/>
              <a:gd name="connsiteX5" fmla="*/ 13189 w 39753"/>
              <a:gd name="connsiteY5" fmla="*/ 37201 h 49651"/>
              <a:gd name="connsiteX6" fmla="*/ 25266 w 39753"/>
              <a:gd name="connsiteY6" fmla="*/ 28740 h 49651"/>
              <a:gd name="connsiteX7" fmla="*/ 24512 w 39753"/>
              <a:gd name="connsiteY7" fmla="*/ 30490 h 49651"/>
              <a:gd name="connsiteX8" fmla="*/ 32344 w 39753"/>
              <a:gd name="connsiteY8" fmla="*/ 24560 h 49651"/>
              <a:gd name="connsiteX9" fmla="*/ 32704 w 39753"/>
              <a:gd name="connsiteY9" fmla="*/ 26631 h 49651"/>
              <a:gd name="connsiteX10" fmla="*/ 39177 w 39753"/>
              <a:gd name="connsiteY10" fmla="*/ 15205 h 49651"/>
              <a:gd name="connsiteX11" fmla="*/ 37729 w 39753"/>
              <a:gd name="connsiteY11" fmla="*/ 17881 h 49651"/>
              <a:gd name="connsiteX12" fmla="*/ 35703 w 39753"/>
              <a:gd name="connsiteY12" fmla="*/ 5277 h 49651"/>
              <a:gd name="connsiteX13" fmla="*/ 35779 w 39753"/>
              <a:gd name="connsiteY13" fmla="*/ 6541 h 49651"/>
              <a:gd name="connsiteX14" fmla="*/ 26457 w 39753"/>
              <a:gd name="connsiteY14" fmla="*/ 3803 h 49651"/>
              <a:gd name="connsiteX15" fmla="*/ 27199 w 39753"/>
              <a:gd name="connsiteY15" fmla="*/ 2191 h 49651"/>
              <a:gd name="connsiteX16" fmla="*/ 19520 w 39753"/>
              <a:gd name="connsiteY16" fmla="*/ 4571 h 49651"/>
              <a:gd name="connsiteX17" fmla="*/ 20262 w 39753"/>
              <a:gd name="connsiteY17" fmla="*/ 4337 h 49651"/>
              <a:gd name="connsiteX18" fmla="*/ 13739 w 39753"/>
              <a:gd name="connsiteY18" fmla="*/ 9096 h 49651"/>
              <a:gd name="connsiteX19" fmla="*/ 15334 w 39753"/>
              <a:gd name="connsiteY19" fmla="*/ 11232 h 49651"/>
              <a:gd name="connsiteX20" fmla="*/ 9111 w 39753"/>
              <a:gd name="connsiteY20" fmla="*/ 17923 h 49651"/>
              <a:gd name="connsiteX21" fmla="*/ 8370 w 39753"/>
              <a:gd name="connsiteY21" fmla="*/ 16346 h 49651"/>
              <a:gd name="connsiteX0" fmla="*/ 6883 w 39753"/>
              <a:gd name="connsiteY0" fmla="*/ 15910 h 49651"/>
              <a:gd name="connsiteX1" fmla="*/ 9443 w 39753"/>
              <a:gd name="connsiteY1" fmla="*/ 11022 h 49651"/>
              <a:gd name="connsiteX2" fmla="*/ 15164 w 39753"/>
              <a:gd name="connsiteY2" fmla="*/ 11144 h 49651"/>
              <a:gd name="connsiteX3" fmla="*/ 17767 w 39753"/>
              <a:gd name="connsiteY3" fmla="*/ 5870 h 49651"/>
              <a:gd name="connsiteX4" fmla="*/ 20044 w 39753"/>
              <a:gd name="connsiteY4" fmla="*/ 4639 h 49651"/>
              <a:gd name="connsiteX5" fmla="*/ 22989 w 39753"/>
              <a:gd name="connsiteY5" fmla="*/ 1327 h 49651"/>
              <a:gd name="connsiteX6" fmla="*/ 27212 w 39753"/>
              <a:gd name="connsiteY6" fmla="*/ 2332 h 49651"/>
              <a:gd name="connsiteX7" fmla="*/ 32842 w 39753"/>
              <a:gd name="connsiteY7" fmla="*/ 541 h 49651"/>
              <a:gd name="connsiteX8" fmla="*/ 35697 w 39753"/>
              <a:gd name="connsiteY8" fmla="*/ 5427 h 49651"/>
              <a:gd name="connsiteX9" fmla="*/ 39361 w 39753"/>
              <a:gd name="connsiteY9" fmla="*/ 10169 h 49651"/>
              <a:gd name="connsiteX10" fmla="*/ 39197 w 39753"/>
              <a:gd name="connsiteY10" fmla="*/ 15311 h 49651"/>
              <a:gd name="connsiteX11" fmla="*/ 38236 w 39753"/>
              <a:gd name="connsiteY11" fmla="*/ 22535 h 49651"/>
              <a:gd name="connsiteX12" fmla="*/ 32624 w 39753"/>
              <a:gd name="connsiteY12" fmla="*/ 26625 h 49651"/>
              <a:gd name="connsiteX13" fmla="*/ 28038 w 39753"/>
              <a:gd name="connsiteY13" fmla="*/ 31087 h 49651"/>
              <a:gd name="connsiteX14" fmla="*/ 24402 w 39753"/>
              <a:gd name="connsiteY14" fmla="*/ 30445 h 49651"/>
              <a:gd name="connsiteX15" fmla="*/ 21394 w 39753"/>
              <a:gd name="connsiteY15" fmla="*/ 37933 h 49651"/>
              <a:gd name="connsiteX16" fmla="*/ 13859 w 39753"/>
              <a:gd name="connsiteY16" fmla="*/ 39117 h 49651"/>
              <a:gd name="connsiteX17" fmla="*/ 4088 w 39753"/>
              <a:gd name="connsiteY17" fmla="*/ 33967 h 49651"/>
              <a:gd name="connsiteX18" fmla="*/ 300 w 39753"/>
              <a:gd name="connsiteY18" fmla="*/ 31101 h 49651"/>
              <a:gd name="connsiteX19" fmla="*/ 955 w 39753"/>
              <a:gd name="connsiteY19" fmla="*/ 24804 h 49651"/>
              <a:gd name="connsiteX20" fmla="*/ 557 w 39753"/>
              <a:gd name="connsiteY20" fmla="*/ 21863 h 49651"/>
              <a:gd name="connsiteX21" fmla="*/ 5237 w 39753"/>
              <a:gd name="connsiteY21" fmla="*/ 16771 h 49651"/>
              <a:gd name="connsiteX22" fmla="*/ 6883 w 39753"/>
              <a:gd name="connsiteY22" fmla="*/ 15910 h 49651"/>
              <a:gd name="connsiteX0" fmla="*/ 710919 w 2562891"/>
              <a:gd name="connsiteY0" fmla="*/ 2727812 h 2795373"/>
              <a:gd name="connsiteX1" fmla="*/ 643358 w 2562891"/>
              <a:gd name="connsiteY1" fmla="*/ 2795373 h 2795373"/>
              <a:gd name="connsiteX2" fmla="*/ 575797 w 2562891"/>
              <a:gd name="connsiteY2" fmla="*/ 2727812 h 2795373"/>
              <a:gd name="connsiteX3" fmla="*/ 643358 w 2562891"/>
              <a:gd name="connsiteY3" fmla="*/ 2660251 h 2795373"/>
              <a:gd name="connsiteX4" fmla="*/ 710919 w 2562891"/>
              <a:gd name="connsiteY4" fmla="*/ 2727812 h 2795373"/>
              <a:gd name="connsiteX0" fmla="*/ 809039 w 2562891"/>
              <a:gd name="connsiteY0" fmla="*/ 2647749 h 2795373"/>
              <a:gd name="connsiteX1" fmla="*/ 673918 w 2562891"/>
              <a:gd name="connsiteY1" fmla="*/ 2782870 h 2795373"/>
              <a:gd name="connsiteX2" fmla="*/ 538797 w 2562891"/>
              <a:gd name="connsiteY2" fmla="*/ 2647749 h 2795373"/>
              <a:gd name="connsiteX3" fmla="*/ 673918 w 2562891"/>
              <a:gd name="connsiteY3" fmla="*/ 2512628 h 2795373"/>
              <a:gd name="connsiteX4" fmla="*/ 809039 w 2562891"/>
              <a:gd name="connsiteY4" fmla="*/ 2647749 h 2795373"/>
              <a:gd name="connsiteX0" fmla="*/ 955345 w 2562891"/>
              <a:gd name="connsiteY0" fmla="*/ 2441449 h 2795373"/>
              <a:gd name="connsiteX1" fmla="*/ 752663 w 2562891"/>
              <a:gd name="connsiteY1" fmla="*/ 2644131 h 2795373"/>
              <a:gd name="connsiteX2" fmla="*/ 549981 w 2562891"/>
              <a:gd name="connsiteY2" fmla="*/ 2441449 h 2795373"/>
              <a:gd name="connsiteX3" fmla="*/ 752663 w 2562891"/>
              <a:gd name="connsiteY3" fmla="*/ 2238767 h 2795373"/>
              <a:gd name="connsiteX4" fmla="*/ 955345 w 2562891"/>
              <a:gd name="connsiteY4" fmla="*/ 2441449 h 2795373"/>
              <a:gd name="connsiteX0" fmla="*/ 3465 w 39753"/>
              <a:gd name="connsiteY0" fmla="*/ 24991 h 49651"/>
              <a:gd name="connsiteX1" fmla="*/ 846 w 39753"/>
              <a:gd name="connsiteY1" fmla="*/ 24453 h 49651"/>
              <a:gd name="connsiteX2" fmla="*/ 4307 w 39753"/>
              <a:gd name="connsiteY2" fmla="*/ 34750 h 49651"/>
              <a:gd name="connsiteX3" fmla="*/ 4417 w 39753"/>
              <a:gd name="connsiteY3" fmla="*/ 34134 h 49651"/>
              <a:gd name="connsiteX4" fmla="*/ 13857 w 39753"/>
              <a:gd name="connsiteY4" fmla="*/ 38941 h 49651"/>
              <a:gd name="connsiteX5" fmla="*/ 13189 w 39753"/>
              <a:gd name="connsiteY5" fmla="*/ 37201 h 49651"/>
              <a:gd name="connsiteX6" fmla="*/ 25266 w 39753"/>
              <a:gd name="connsiteY6" fmla="*/ 28740 h 49651"/>
              <a:gd name="connsiteX7" fmla="*/ 24512 w 39753"/>
              <a:gd name="connsiteY7" fmla="*/ 30490 h 49651"/>
              <a:gd name="connsiteX8" fmla="*/ 32344 w 39753"/>
              <a:gd name="connsiteY8" fmla="*/ 24560 h 49651"/>
              <a:gd name="connsiteX9" fmla="*/ 32704 w 39753"/>
              <a:gd name="connsiteY9" fmla="*/ 26631 h 49651"/>
              <a:gd name="connsiteX10" fmla="*/ 39177 w 39753"/>
              <a:gd name="connsiteY10" fmla="*/ 15205 h 49651"/>
              <a:gd name="connsiteX11" fmla="*/ 37729 w 39753"/>
              <a:gd name="connsiteY11" fmla="*/ 17881 h 49651"/>
              <a:gd name="connsiteX12" fmla="*/ 35703 w 39753"/>
              <a:gd name="connsiteY12" fmla="*/ 5277 h 49651"/>
              <a:gd name="connsiteX13" fmla="*/ 35779 w 39753"/>
              <a:gd name="connsiteY13" fmla="*/ 6541 h 49651"/>
              <a:gd name="connsiteX14" fmla="*/ 26457 w 39753"/>
              <a:gd name="connsiteY14" fmla="*/ 3803 h 49651"/>
              <a:gd name="connsiteX15" fmla="*/ 27199 w 39753"/>
              <a:gd name="connsiteY15" fmla="*/ 2191 h 49651"/>
              <a:gd name="connsiteX16" fmla="*/ 19520 w 39753"/>
              <a:gd name="connsiteY16" fmla="*/ 4571 h 49651"/>
              <a:gd name="connsiteX17" fmla="*/ 20262 w 39753"/>
              <a:gd name="connsiteY17" fmla="*/ 4337 h 49651"/>
              <a:gd name="connsiteX18" fmla="*/ 16037 w 39753"/>
              <a:gd name="connsiteY18" fmla="*/ 11568 h 49651"/>
              <a:gd name="connsiteX19" fmla="*/ 15334 w 39753"/>
              <a:gd name="connsiteY19" fmla="*/ 11232 h 49651"/>
              <a:gd name="connsiteX20" fmla="*/ 9111 w 39753"/>
              <a:gd name="connsiteY20" fmla="*/ 17923 h 49651"/>
              <a:gd name="connsiteX21" fmla="*/ 8370 w 39753"/>
              <a:gd name="connsiteY21" fmla="*/ 16346 h 4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9753" h="49651">
                <a:moveTo>
                  <a:pt x="6883" y="15910"/>
                </a:moveTo>
                <a:cubicBezTo>
                  <a:pt x="6612" y="13197"/>
                  <a:pt x="8063" y="11816"/>
                  <a:pt x="9443" y="11022"/>
                </a:cubicBezTo>
                <a:cubicBezTo>
                  <a:pt x="10823" y="10228"/>
                  <a:pt x="13788" y="12242"/>
                  <a:pt x="15164" y="11144"/>
                </a:cubicBezTo>
                <a:cubicBezTo>
                  <a:pt x="16540" y="10046"/>
                  <a:pt x="16954" y="6954"/>
                  <a:pt x="17767" y="5870"/>
                </a:cubicBezTo>
                <a:cubicBezTo>
                  <a:pt x="18580" y="4786"/>
                  <a:pt x="19162" y="5157"/>
                  <a:pt x="20044" y="4639"/>
                </a:cubicBezTo>
                <a:cubicBezTo>
                  <a:pt x="20685" y="2890"/>
                  <a:pt x="21794" y="1711"/>
                  <a:pt x="22989" y="1327"/>
                </a:cubicBezTo>
                <a:cubicBezTo>
                  <a:pt x="24184" y="943"/>
                  <a:pt x="26254" y="621"/>
                  <a:pt x="27212" y="2332"/>
                </a:cubicBezTo>
                <a:cubicBezTo>
                  <a:pt x="28594" y="118"/>
                  <a:pt x="30880" y="-609"/>
                  <a:pt x="32842" y="541"/>
                </a:cubicBezTo>
                <a:cubicBezTo>
                  <a:pt x="34337" y="1417"/>
                  <a:pt x="35409" y="3251"/>
                  <a:pt x="35697" y="5427"/>
                </a:cubicBezTo>
                <a:cubicBezTo>
                  <a:pt x="37425" y="6069"/>
                  <a:pt x="38801" y="7849"/>
                  <a:pt x="39361" y="10169"/>
                </a:cubicBezTo>
                <a:cubicBezTo>
                  <a:pt x="39768" y="11853"/>
                  <a:pt x="39710" y="13682"/>
                  <a:pt x="39197" y="15311"/>
                </a:cubicBezTo>
                <a:cubicBezTo>
                  <a:pt x="40458" y="17545"/>
                  <a:pt x="39331" y="20649"/>
                  <a:pt x="38236" y="22535"/>
                </a:cubicBezTo>
                <a:cubicBezTo>
                  <a:pt x="37141" y="24421"/>
                  <a:pt x="35348" y="26095"/>
                  <a:pt x="32624" y="26625"/>
                </a:cubicBezTo>
                <a:cubicBezTo>
                  <a:pt x="32228" y="28055"/>
                  <a:pt x="29408" y="30450"/>
                  <a:pt x="28038" y="31087"/>
                </a:cubicBezTo>
                <a:cubicBezTo>
                  <a:pt x="26668" y="31724"/>
                  <a:pt x="26551" y="32269"/>
                  <a:pt x="24402" y="30445"/>
                </a:cubicBezTo>
                <a:cubicBezTo>
                  <a:pt x="23707" y="33578"/>
                  <a:pt x="23151" y="36488"/>
                  <a:pt x="21394" y="37933"/>
                </a:cubicBezTo>
                <a:cubicBezTo>
                  <a:pt x="19637" y="39378"/>
                  <a:pt x="15430" y="42324"/>
                  <a:pt x="13859" y="39117"/>
                </a:cubicBezTo>
                <a:cubicBezTo>
                  <a:pt x="10151" y="42161"/>
                  <a:pt x="6240" y="39094"/>
                  <a:pt x="4088" y="33967"/>
                </a:cubicBezTo>
                <a:cubicBezTo>
                  <a:pt x="1974" y="34304"/>
                  <a:pt x="822" y="32628"/>
                  <a:pt x="300" y="31101"/>
                </a:cubicBezTo>
                <a:cubicBezTo>
                  <a:pt x="-222" y="29574"/>
                  <a:pt x="-98" y="26330"/>
                  <a:pt x="955" y="24804"/>
                </a:cubicBezTo>
                <a:cubicBezTo>
                  <a:pt x="-539" y="23607"/>
                  <a:pt x="349" y="24216"/>
                  <a:pt x="557" y="21863"/>
                </a:cubicBezTo>
                <a:cubicBezTo>
                  <a:pt x="801" y="19108"/>
                  <a:pt x="3219" y="17055"/>
                  <a:pt x="5237" y="16771"/>
                </a:cubicBezTo>
                <a:cubicBezTo>
                  <a:pt x="5249" y="16725"/>
                  <a:pt x="6871" y="15956"/>
                  <a:pt x="6883" y="15910"/>
                </a:cubicBezTo>
                <a:close/>
              </a:path>
              <a:path w="2562891" h="2795373">
                <a:moveTo>
                  <a:pt x="710919" y="2727812"/>
                </a:moveTo>
                <a:cubicBezTo>
                  <a:pt x="710919" y="2765125"/>
                  <a:pt x="680671" y="2795373"/>
                  <a:pt x="643358" y="2795373"/>
                </a:cubicBezTo>
                <a:cubicBezTo>
                  <a:pt x="606045" y="2795373"/>
                  <a:pt x="575797" y="2765125"/>
                  <a:pt x="575797" y="2727812"/>
                </a:cubicBezTo>
                <a:cubicBezTo>
                  <a:pt x="575797" y="2690499"/>
                  <a:pt x="606045" y="2660251"/>
                  <a:pt x="643358" y="2660251"/>
                </a:cubicBezTo>
                <a:cubicBezTo>
                  <a:pt x="680671" y="2660251"/>
                  <a:pt x="710919" y="2690499"/>
                  <a:pt x="710919" y="2727812"/>
                </a:cubicBezTo>
                <a:close/>
              </a:path>
              <a:path w="2562891" h="2795373">
                <a:moveTo>
                  <a:pt x="809039" y="2647749"/>
                </a:moveTo>
                <a:cubicBezTo>
                  <a:pt x="809039" y="2722374"/>
                  <a:pt x="748543" y="2782870"/>
                  <a:pt x="673918" y="2782870"/>
                </a:cubicBezTo>
                <a:cubicBezTo>
                  <a:pt x="599293" y="2782870"/>
                  <a:pt x="538797" y="2722374"/>
                  <a:pt x="538797" y="2647749"/>
                </a:cubicBezTo>
                <a:cubicBezTo>
                  <a:pt x="538797" y="2573124"/>
                  <a:pt x="599293" y="2512628"/>
                  <a:pt x="673918" y="2512628"/>
                </a:cubicBezTo>
                <a:cubicBezTo>
                  <a:pt x="748543" y="2512628"/>
                  <a:pt x="809039" y="2573124"/>
                  <a:pt x="809039" y="2647749"/>
                </a:cubicBezTo>
                <a:close/>
              </a:path>
              <a:path w="2562891" h="2795373">
                <a:moveTo>
                  <a:pt x="955345" y="2441449"/>
                </a:moveTo>
                <a:cubicBezTo>
                  <a:pt x="955345" y="2553387"/>
                  <a:pt x="864601" y="2644131"/>
                  <a:pt x="752663" y="2644131"/>
                </a:cubicBezTo>
                <a:cubicBezTo>
                  <a:pt x="640725" y="2644131"/>
                  <a:pt x="549981" y="2553387"/>
                  <a:pt x="549981" y="2441449"/>
                </a:cubicBezTo>
                <a:cubicBezTo>
                  <a:pt x="549981" y="2329511"/>
                  <a:pt x="640725" y="2238767"/>
                  <a:pt x="752663" y="2238767"/>
                </a:cubicBezTo>
                <a:cubicBezTo>
                  <a:pt x="864601" y="2238767"/>
                  <a:pt x="955345" y="2329511"/>
                  <a:pt x="955345" y="2441449"/>
                </a:cubicBezTo>
                <a:close/>
              </a:path>
              <a:path w="39753" h="49651" fill="none" extrusionOk="0">
                <a:moveTo>
                  <a:pt x="3465" y="24991"/>
                </a:moveTo>
                <a:cubicBezTo>
                  <a:pt x="2581" y="25085"/>
                  <a:pt x="1611" y="25066"/>
                  <a:pt x="846" y="24453"/>
                </a:cubicBezTo>
                <a:moveTo>
                  <a:pt x="4307" y="34750"/>
                </a:moveTo>
                <a:cubicBezTo>
                  <a:pt x="3952" y="34943"/>
                  <a:pt x="4797" y="34074"/>
                  <a:pt x="4417" y="34134"/>
                </a:cubicBezTo>
                <a:moveTo>
                  <a:pt x="13857" y="38941"/>
                </a:moveTo>
                <a:cubicBezTo>
                  <a:pt x="13590" y="38395"/>
                  <a:pt x="13366" y="37812"/>
                  <a:pt x="13189" y="37201"/>
                </a:cubicBezTo>
                <a:moveTo>
                  <a:pt x="25266" y="28740"/>
                </a:moveTo>
                <a:cubicBezTo>
                  <a:pt x="25227" y="29387"/>
                  <a:pt x="24650" y="29868"/>
                  <a:pt x="24512" y="30490"/>
                </a:cubicBezTo>
                <a:moveTo>
                  <a:pt x="32344" y="24560"/>
                </a:moveTo>
                <a:cubicBezTo>
                  <a:pt x="34348" y="25888"/>
                  <a:pt x="32722" y="23599"/>
                  <a:pt x="32704" y="26631"/>
                </a:cubicBezTo>
                <a:moveTo>
                  <a:pt x="39177" y="15205"/>
                </a:moveTo>
                <a:cubicBezTo>
                  <a:pt x="38852" y="16237"/>
                  <a:pt x="38357" y="17153"/>
                  <a:pt x="37729" y="17881"/>
                </a:cubicBezTo>
                <a:moveTo>
                  <a:pt x="35703" y="5277"/>
                </a:moveTo>
                <a:cubicBezTo>
                  <a:pt x="35758" y="5694"/>
                  <a:pt x="35784" y="6117"/>
                  <a:pt x="35779" y="6541"/>
                </a:cubicBezTo>
                <a:moveTo>
                  <a:pt x="26457" y="3803"/>
                </a:moveTo>
                <a:cubicBezTo>
                  <a:pt x="26646" y="3220"/>
                  <a:pt x="26895" y="2677"/>
                  <a:pt x="27199" y="2191"/>
                </a:cubicBezTo>
                <a:moveTo>
                  <a:pt x="19520" y="4571"/>
                </a:moveTo>
                <a:cubicBezTo>
                  <a:pt x="19597" y="4089"/>
                  <a:pt x="20101" y="4778"/>
                  <a:pt x="20262" y="4337"/>
                </a:cubicBezTo>
                <a:moveTo>
                  <a:pt x="16037" y="11568"/>
                </a:moveTo>
                <a:cubicBezTo>
                  <a:pt x="16509" y="11944"/>
                  <a:pt x="14942" y="10713"/>
                  <a:pt x="15334" y="11232"/>
                </a:cubicBezTo>
                <a:moveTo>
                  <a:pt x="9111" y="17923"/>
                </a:moveTo>
                <a:cubicBezTo>
                  <a:pt x="9008" y="17459"/>
                  <a:pt x="8418" y="16827"/>
                  <a:pt x="8370" y="16346"/>
                </a:cubicBezTo>
              </a:path>
            </a:pathLst>
          </a:cu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089011" y="1943449"/>
            <a:ext cx="2415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My hot cocoa is </a:t>
            </a:r>
            <a:r>
              <a:rPr lang="en-US" b="1" i="1" smtClean="0">
                <a:solidFill>
                  <a:schemeClr val="bg1"/>
                </a:solidFill>
              </a:rPr>
              <a:t>lonely</a:t>
            </a:r>
            <a:r>
              <a:rPr lang="en-US" b="1" smtClean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19381" y="2258233"/>
            <a:ext cx="2517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</a:rPr>
              <a:t>It needs a warm muffin.</a:t>
            </a:r>
          </a:p>
        </p:txBody>
      </p:sp>
      <p:pic>
        <p:nvPicPr>
          <p:cNvPr id="13" name="Picture 12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893" y="8702037"/>
            <a:ext cx="2606489" cy="116630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826" y="2652387"/>
            <a:ext cx="1348651" cy="891684"/>
          </a:xfrm>
          <a:prstGeom prst="rect">
            <a:avLst/>
          </a:prstGeom>
          <a:ln w="19050">
            <a:solidFill>
              <a:srgbClr val="15263B"/>
            </a:solidFill>
          </a:ln>
        </p:spPr>
      </p:pic>
      <p:sp>
        <p:nvSpPr>
          <p:cNvPr id="17" name="Rectangle 16"/>
          <p:cNvSpPr/>
          <p:nvPr/>
        </p:nvSpPr>
        <p:spPr>
          <a:xfrm>
            <a:off x="4470031" y="3682970"/>
            <a:ext cx="3034641" cy="6138166"/>
          </a:xfrm>
          <a:prstGeom prst="rect">
            <a:avLst/>
          </a:prstGeom>
          <a:ln w="19050">
            <a:solidFill>
              <a:srgbClr val="1526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7091" y="8470715"/>
            <a:ext cx="970054" cy="97005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470031" y="8355101"/>
            <a:ext cx="31668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ym typeface="Wingdings" panose="05000000000000000000" pitchFamily="2" charset="2"/>
              </a:rPr>
              <a:t>                    </a:t>
            </a:r>
            <a:r>
              <a:rPr lang="en-US" sz="1400" smtClean="0">
                <a:sym typeface="Wingdings" panose="05000000000000000000" pitchFamily="2" charset="2"/>
              </a:rPr>
              <a:t>1739 Richmond Hwy.</a:t>
            </a:r>
          </a:p>
          <a:p>
            <a:r>
              <a:rPr lang="en-US" sz="1400" smtClean="0">
                <a:sym typeface="Wingdings" panose="05000000000000000000" pitchFamily="2" charset="2"/>
              </a:rPr>
              <a:t>                                  Stafford, VA 22554</a:t>
            </a:r>
          </a:p>
          <a:p>
            <a:endParaRPr lang="en-US" sz="1400" smtClean="0">
              <a:sym typeface="Wingdings" panose="05000000000000000000" pitchFamily="2" charset="2"/>
            </a:endParaRPr>
          </a:p>
          <a:p>
            <a:r>
              <a:rPr lang="en-US" sz="1400">
                <a:sym typeface="Wingdings" panose="05000000000000000000" pitchFamily="2" charset="2"/>
              </a:rPr>
              <a:t> </a:t>
            </a:r>
            <a:r>
              <a:rPr lang="en-US" sz="1400" smtClean="0">
                <a:sym typeface="Wingdings" panose="05000000000000000000" pitchFamily="2" charset="2"/>
              </a:rPr>
              <a:t>                              scan for a map</a:t>
            </a:r>
            <a:endParaRPr lang="en-US" sz="1400"/>
          </a:p>
        </p:txBody>
      </p:sp>
      <p:sp>
        <p:nvSpPr>
          <p:cNvPr id="21" name="TextBox 20"/>
          <p:cNvSpPr txBox="1"/>
          <p:nvPr/>
        </p:nvSpPr>
        <p:spPr>
          <a:xfrm>
            <a:off x="4389103" y="3882291"/>
            <a:ext cx="3115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Food, Family, &amp; Fun with 4-H! </a:t>
            </a:r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453" y="4265992"/>
            <a:ext cx="736388" cy="76135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522404" y="5074671"/>
            <a:ext cx="2972133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Program: </a:t>
            </a:r>
          </a:p>
          <a:p>
            <a:r>
              <a:rPr lang="en-US" smtClean="0"/>
              <a:t>4-H Muffin Baking Class</a:t>
            </a:r>
          </a:p>
          <a:p>
            <a:endParaRPr lang="en-US" sz="1000"/>
          </a:p>
          <a:p>
            <a:r>
              <a:rPr lang="en-US" smtClean="0"/>
              <a:t>Date: December 15, 2025</a:t>
            </a:r>
          </a:p>
          <a:p>
            <a:endParaRPr lang="en-US" sz="1000"/>
          </a:p>
          <a:p>
            <a:r>
              <a:rPr lang="en-US" smtClean="0"/>
              <a:t>Time: 4:00 – 6:00 p.m.</a:t>
            </a:r>
          </a:p>
          <a:p>
            <a:endParaRPr lang="en-US" sz="1000"/>
          </a:p>
          <a:p>
            <a:r>
              <a:rPr lang="en-US"/>
              <a:t>Ages: 7-12 (with a parent)</a:t>
            </a:r>
          </a:p>
          <a:p>
            <a:endParaRPr lang="en-US" sz="1000" smtClean="0"/>
          </a:p>
          <a:p>
            <a:r>
              <a:rPr lang="en-US" smtClean="0"/>
              <a:t>Register Online </a:t>
            </a:r>
            <a:r>
              <a:rPr lang="en-US" smtClean="0">
                <a:hlinkClick r:id="rId11"/>
              </a:rPr>
              <a:t>Here</a:t>
            </a:r>
            <a:r>
              <a:rPr lang="en-US" smtClean="0"/>
              <a:t>.</a:t>
            </a:r>
          </a:p>
          <a:p>
            <a:endParaRPr lang="en-US" sz="1000"/>
          </a:p>
          <a:p>
            <a:r>
              <a:rPr lang="en-US"/>
              <a:t>Location: The Rowser </a:t>
            </a:r>
            <a:r>
              <a:rPr lang="en-US" smtClean="0"/>
              <a:t>Building</a:t>
            </a:r>
          </a:p>
          <a:p>
            <a:endParaRPr lang="en-US" sz="1000"/>
          </a:p>
          <a:p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383462" y="6659063"/>
            <a:ext cx="4005641" cy="2019299"/>
          </a:xfrm>
          <a:prstGeom prst="rect">
            <a:avLst/>
          </a:prstGeom>
          <a:ln w="19050">
            <a:solidFill>
              <a:srgbClr val="1526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344689" y="6812962"/>
            <a:ext cx="40199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Develop new skills - </a:t>
            </a:r>
            <a:r>
              <a:rPr lang="en-US"/>
              <a:t>baking is FUN</a:t>
            </a:r>
            <a:r>
              <a:rPr lang="en-US" smtClean="0"/>
              <a:t>!</a:t>
            </a:r>
          </a:p>
          <a:p>
            <a:pPr algn="ctr"/>
            <a:r>
              <a:rPr lang="en-US" smtClean="0"/>
              <a:t>Get creative – be a maker!</a:t>
            </a:r>
            <a:endParaRPr lang="en-US"/>
          </a:p>
          <a:p>
            <a:pPr algn="ctr"/>
            <a:r>
              <a:rPr lang="en-US" smtClean="0"/>
              <a:t>Bake healthy snacks!</a:t>
            </a:r>
          </a:p>
          <a:p>
            <a:pPr algn="ctr"/>
            <a:r>
              <a:rPr lang="en-US" smtClean="0"/>
              <a:t>Learn about food safety, time management, and measuring. 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27" y="3690087"/>
            <a:ext cx="4005641" cy="2786066"/>
          </a:xfrm>
          <a:prstGeom prst="rect">
            <a:avLst/>
          </a:prstGeom>
          <a:ln w="19050">
            <a:solidFill>
              <a:srgbClr val="15263B"/>
            </a:solidFill>
          </a:ln>
        </p:spPr>
      </p:pic>
    </p:spTree>
    <p:extLst>
      <p:ext uri="{BB962C8B-B14F-4D97-AF65-F5344CB8AC3E}">
        <p14:creationId xmlns:p14="http://schemas.microsoft.com/office/powerpoint/2010/main" val="124645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166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3666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166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416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repeatCount="200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</TotalTime>
  <Words>109</Words>
  <Application>Microsoft Office PowerPoint</Application>
  <PresentationFormat>Custom</PresentationFormat>
  <Paragraphs>24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Footlight MT Light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Lomeli</dc:creator>
  <cp:lastModifiedBy>Lomeli</cp:lastModifiedBy>
  <cp:revision>35</cp:revision>
  <dcterms:created xsi:type="dcterms:W3CDTF">2025-12-09T05:27:52Z</dcterms:created>
  <dcterms:modified xsi:type="dcterms:W3CDTF">2025-12-09T09:51:01Z</dcterms:modified>
</cp:coreProperties>
</file>